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Lst>
  <p:notesMasterIdLst>
    <p:notesMasterId r:id="rId18"/>
  </p:notesMasterIdLst>
  <p:handoutMasterIdLst>
    <p:handoutMasterId r:id="rId19"/>
  </p:handoutMasterIdLst>
  <p:sldIdLst>
    <p:sldId id="258" r:id="rId6"/>
    <p:sldId id="261" r:id="rId7"/>
    <p:sldId id="299" r:id="rId8"/>
    <p:sldId id="275" r:id="rId9"/>
    <p:sldId id="287" r:id="rId10"/>
    <p:sldId id="353" r:id="rId11"/>
    <p:sldId id="369" r:id="rId12"/>
    <p:sldId id="374" r:id="rId13"/>
    <p:sldId id="373" r:id="rId14"/>
    <p:sldId id="302" r:id="rId15"/>
    <p:sldId id="340" r:id="rId16"/>
    <p:sldId id="262" r:id="rId1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 Watkin" initials="FW" lastIdx="5" clrIdx="0">
    <p:extLst>
      <p:ext uri="{19B8F6BF-5375-455C-9EA6-DF929625EA0E}">
        <p15:presenceInfo xmlns:p15="http://schemas.microsoft.com/office/powerpoint/2012/main" userId="S::fran.watkin@keepwalestidy.cymru::f061cd96-83b7-4f07-a51d-e602ec857268" providerId="AD"/>
      </p:ext>
    </p:extLst>
  </p:cmAuthor>
  <p:cmAuthor id="2" name="Aimee Hallett" initials="AH" lastIdx="4" clrIdx="1">
    <p:extLst>
      <p:ext uri="{19B8F6BF-5375-455C-9EA6-DF929625EA0E}">
        <p15:presenceInfo xmlns:p15="http://schemas.microsoft.com/office/powerpoint/2012/main" userId="S::aimee.hallett@keepwalestidy.cymru::f58bd618-5853-4382-bc5c-18a58d4daa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5045"/>
    <a:srgbClr val="69B39D"/>
    <a:srgbClr val="3C3C3B"/>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F93D0-FE7B-42E3-AA9D-5D39B645033C}" v="14" dt="2022-10-19T09:52:30.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06" autoAdjust="0"/>
  </p:normalViewPr>
  <p:slideViewPr>
    <p:cSldViewPr snapToGrid="0">
      <p:cViewPr>
        <p:scale>
          <a:sx n="66" d="100"/>
          <a:sy n="66" d="100"/>
        </p:scale>
        <p:origin x="1930" y="-4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 Watkin" userId="f061cd96-83b7-4f07-a51d-e602ec857268" providerId="ADAL" clId="{838F93D0-FE7B-42E3-AA9D-5D39B645033C}"/>
    <pc:docChg chg="undo custSel addSld modSld">
      <pc:chgData name="Fran Watkin" userId="f061cd96-83b7-4f07-a51d-e602ec857268" providerId="ADAL" clId="{838F93D0-FE7B-42E3-AA9D-5D39B645033C}" dt="2022-10-19T09:52:30.652" v="38"/>
      <pc:docMkLst>
        <pc:docMk/>
      </pc:docMkLst>
      <pc:sldChg chg="add">
        <pc:chgData name="Fran Watkin" userId="f061cd96-83b7-4f07-a51d-e602ec857268" providerId="ADAL" clId="{838F93D0-FE7B-42E3-AA9D-5D39B645033C}" dt="2022-10-19T09:50:53.974" v="34"/>
        <pc:sldMkLst>
          <pc:docMk/>
          <pc:sldMk cId="328996547" sldId="275"/>
        </pc:sldMkLst>
      </pc:sldChg>
      <pc:sldChg chg="add">
        <pc:chgData name="Fran Watkin" userId="f061cd96-83b7-4f07-a51d-e602ec857268" providerId="ADAL" clId="{838F93D0-FE7B-42E3-AA9D-5D39B645033C}" dt="2022-10-19T09:51:13.745" v="35"/>
        <pc:sldMkLst>
          <pc:docMk/>
          <pc:sldMk cId="2569414016" sldId="287"/>
        </pc:sldMkLst>
      </pc:sldChg>
      <pc:sldChg chg="addSp delSp mod">
        <pc:chgData name="Fran Watkin" userId="f061cd96-83b7-4f07-a51d-e602ec857268" providerId="ADAL" clId="{838F93D0-FE7B-42E3-AA9D-5D39B645033C}" dt="2022-10-19T09:50:41.712" v="33" actId="22"/>
        <pc:sldMkLst>
          <pc:docMk/>
          <pc:sldMk cId="1621798363" sldId="299"/>
        </pc:sldMkLst>
        <pc:picChg chg="add del">
          <ac:chgData name="Fran Watkin" userId="f061cd96-83b7-4f07-a51d-e602ec857268" providerId="ADAL" clId="{838F93D0-FE7B-42E3-AA9D-5D39B645033C}" dt="2022-10-19T09:50:41.712" v="33" actId="22"/>
          <ac:picMkLst>
            <pc:docMk/>
            <pc:sldMk cId="1621798363" sldId="299"/>
            <ac:picMk id="5" creationId="{7E8252F5-FA10-E9C3-F825-9A0970B95A1C}"/>
          </ac:picMkLst>
        </pc:picChg>
      </pc:sldChg>
      <pc:sldChg chg="add">
        <pc:chgData name="Fran Watkin" userId="f061cd96-83b7-4f07-a51d-e602ec857268" providerId="ADAL" clId="{838F93D0-FE7B-42E3-AA9D-5D39B645033C}" dt="2022-10-19T09:52:22.344" v="37"/>
        <pc:sldMkLst>
          <pc:docMk/>
          <pc:sldMk cId="782325497" sldId="302"/>
        </pc:sldMkLst>
      </pc:sldChg>
      <pc:sldChg chg="add">
        <pc:chgData name="Fran Watkin" userId="f061cd96-83b7-4f07-a51d-e602ec857268" providerId="ADAL" clId="{838F93D0-FE7B-42E3-AA9D-5D39B645033C}" dt="2022-10-19T09:52:30.652" v="38"/>
        <pc:sldMkLst>
          <pc:docMk/>
          <pc:sldMk cId="1723886891" sldId="340"/>
        </pc:sldMkLst>
      </pc:sldChg>
      <pc:sldChg chg="add">
        <pc:chgData name="Fran Watkin" userId="f061cd96-83b7-4f07-a51d-e602ec857268" providerId="ADAL" clId="{838F93D0-FE7B-42E3-AA9D-5D39B645033C}" dt="2022-10-19T09:51:29.884" v="36"/>
        <pc:sldMkLst>
          <pc:docMk/>
          <pc:sldMk cId="297244426" sldId="353"/>
        </pc:sldMkLst>
      </pc:sldChg>
      <pc:sldChg chg="addSp delSp modSp mod">
        <pc:chgData name="Fran Watkin" userId="f061cd96-83b7-4f07-a51d-e602ec857268" providerId="ADAL" clId="{838F93D0-FE7B-42E3-AA9D-5D39B645033C}" dt="2022-10-18T10:42:45.364" v="26" actId="732"/>
        <pc:sldMkLst>
          <pc:docMk/>
          <pc:sldMk cId="2485788627" sldId="369"/>
        </pc:sldMkLst>
        <pc:spChg chg="mod">
          <ac:chgData name="Fran Watkin" userId="f061cd96-83b7-4f07-a51d-e602ec857268" providerId="ADAL" clId="{838F93D0-FE7B-42E3-AA9D-5D39B645033C}" dt="2022-10-18T10:41:27.397" v="11" actId="1076"/>
          <ac:spMkLst>
            <pc:docMk/>
            <pc:sldMk cId="2485788627" sldId="369"/>
            <ac:spMk id="3" creationId="{B835A795-6AD3-42FE-8FAF-C4332921A66F}"/>
          </ac:spMkLst>
        </pc:spChg>
        <pc:spChg chg="ord">
          <ac:chgData name="Fran Watkin" userId="f061cd96-83b7-4f07-a51d-e602ec857268" providerId="ADAL" clId="{838F93D0-FE7B-42E3-AA9D-5D39B645033C}" dt="2022-10-18T10:42:30.553" v="25" actId="166"/>
          <ac:spMkLst>
            <pc:docMk/>
            <pc:sldMk cId="2485788627" sldId="369"/>
            <ac:spMk id="6" creationId="{D21F0B15-E9FD-97EC-6A05-B2CD74A9E0BF}"/>
          </ac:spMkLst>
        </pc:spChg>
        <pc:spChg chg="del">
          <ac:chgData name="Fran Watkin" userId="f061cd96-83b7-4f07-a51d-e602ec857268" providerId="ADAL" clId="{838F93D0-FE7B-42E3-AA9D-5D39B645033C}" dt="2022-10-18T10:41:04.203" v="7" actId="478"/>
          <ac:spMkLst>
            <pc:docMk/>
            <pc:sldMk cId="2485788627" sldId="369"/>
            <ac:spMk id="17" creationId="{5E1F2DC5-C440-9C3E-D1A0-7D4C4D87E2F3}"/>
          </ac:spMkLst>
        </pc:spChg>
        <pc:graphicFrameChg chg="del">
          <ac:chgData name="Fran Watkin" userId="f061cd96-83b7-4f07-a51d-e602ec857268" providerId="ADAL" clId="{838F93D0-FE7B-42E3-AA9D-5D39B645033C}" dt="2022-10-18T10:41:02.201" v="6" actId="478"/>
          <ac:graphicFrameMkLst>
            <pc:docMk/>
            <pc:sldMk cId="2485788627" sldId="369"/>
            <ac:graphicFrameMk id="7" creationId="{85C9DB0F-18E8-3B12-4DAB-A22D659C1955}"/>
          </ac:graphicFrameMkLst>
        </pc:graphicFrameChg>
        <pc:picChg chg="add mod ord modCrop">
          <ac:chgData name="Fran Watkin" userId="f061cd96-83b7-4f07-a51d-e602ec857268" providerId="ADAL" clId="{838F93D0-FE7B-42E3-AA9D-5D39B645033C}" dt="2022-10-18T10:42:45.364" v="26" actId="732"/>
          <ac:picMkLst>
            <pc:docMk/>
            <pc:sldMk cId="2485788627" sldId="369"/>
            <ac:picMk id="4" creationId="{E86AECE0-C54C-599B-BCF2-48878CADA6E4}"/>
          </ac:picMkLst>
        </pc:picChg>
        <pc:picChg chg="del">
          <ac:chgData name="Fran Watkin" userId="f061cd96-83b7-4f07-a51d-e602ec857268" providerId="ADAL" clId="{838F93D0-FE7B-42E3-AA9D-5D39B645033C}" dt="2022-10-18T10:41:54.532" v="16" actId="478"/>
          <ac:picMkLst>
            <pc:docMk/>
            <pc:sldMk cId="2485788627" sldId="369"/>
            <ac:picMk id="2049" creationId="{1C90208C-88EC-5D78-7A61-492F138D8FC3}"/>
          </ac:picMkLst>
        </pc:picChg>
        <pc:picChg chg="del">
          <ac:chgData name="Fran Watkin" userId="f061cd96-83b7-4f07-a51d-e602ec857268" providerId="ADAL" clId="{838F93D0-FE7B-42E3-AA9D-5D39B645033C}" dt="2022-10-18T10:41:57.143" v="17" actId="478"/>
          <ac:picMkLst>
            <pc:docMk/>
            <pc:sldMk cId="2485788627" sldId="369"/>
            <ac:picMk id="2051" creationId="{C6909892-0552-251D-B7A8-4FA7EEEF3B05}"/>
          </ac:picMkLst>
        </pc:picChg>
        <pc:picChg chg="del mod">
          <ac:chgData name="Fran Watkin" userId="f061cd96-83b7-4f07-a51d-e602ec857268" providerId="ADAL" clId="{838F93D0-FE7B-42E3-AA9D-5D39B645033C}" dt="2022-10-18T10:42:05.270" v="19" actId="478"/>
          <ac:picMkLst>
            <pc:docMk/>
            <pc:sldMk cId="2485788627" sldId="369"/>
            <ac:picMk id="2053" creationId="{BDDDC544-B7F4-1B4F-DD24-A871BE08C4D4}"/>
          </ac:picMkLst>
        </pc:picChg>
        <pc:picChg chg="del">
          <ac:chgData name="Fran Watkin" userId="f061cd96-83b7-4f07-a51d-e602ec857268" providerId="ADAL" clId="{838F93D0-FE7B-42E3-AA9D-5D39B645033C}" dt="2022-10-18T10:42:07.164" v="20" actId="478"/>
          <ac:picMkLst>
            <pc:docMk/>
            <pc:sldMk cId="2485788627" sldId="369"/>
            <ac:picMk id="2055" creationId="{54CA8932-1B8F-6E9F-B25A-B5BBB13393FB}"/>
          </ac:picMkLst>
        </pc:picChg>
        <pc:picChg chg="del">
          <ac:chgData name="Fran Watkin" userId="f061cd96-83b7-4f07-a51d-e602ec857268" providerId="ADAL" clId="{838F93D0-FE7B-42E3-AA9D-5D39B645033C}" dt="2022-10-18T10:42:16.380" v="21" actId="21"/>
          <ac:picMkLst>
            <pc:docMk/>
            <pc:sldMk cId="2485788627" sldId="369"/>
            <ac:picMk id="2057" creationId="{C3F2FC8E-05F2-E843-212A-83061F1BCC61}"/>
          </ac:picMkLst>
        </pc:picChg>
        <pc:picChg chg="del">
          <ac:chgData name="Fran Watkin" userId="f061cd96-83b7-4f07-a51d-e602ec857268" providerId="ADAL" clId="{838F93D0-FE7B-42E3-AA9D-5D39B645033C}" dt="2022-10-18T10:42:19.975" v="22" actId="21"/>
          <ac:picMkLst>
            <pc:docMk/>
            <pc:sldMk cId="2485788627" sldId="369"/>
            <ac:picMk id="2059" creationId="{70FD2161-3F78-B23A-534A-81B060F63D2C}"/>
          </ac:picMkLst>
        </pc:picChg>
      </pc:sldChg>
      <pc:sldChg chg="addSp delSp modSp mod">
        <pc:chgData name="Fran Watkin" userId="f061cd96-83b7-4f07-a51d-e602ec857268" providerId="ADAL" clId="{838F93D0-FE7B-42E3-AA9D-5D39B645033C}" dt="2022-10-19T09:44:07.540" v="31" actId="1076"/>
        <pc:sldMkLst>
          <pc:docMk/>
          <pc:sldMk cId="3862515420" sldId="373"/>
        </pc:sldMkLst>
        <pc:spChg chg="del">
          <ac:chgData name="Fran Watkin" userId="f061cd96-83b7-4f07-a51d-e602ec857268" providerId="ADAL" clId="{838F93D0-FE7B-42E3-AA9D-5D39B645033C}" dt="2022-10-19T09:44:00.168" v="29" actId="478"/>
          <ac:spMkLst>
            <pc:docMk/>
            <pc:sldMk cId="3862515420" sldId="373"/>
            <ac:spMk id="3" creationId="{36409CEA-EEE7-110E-D75D-25C469032E74}"/>
          </ac:spMkLst>
        </pc:spChg>
        <pc:graphicFrameChg chg="del modGraphic">
          <ac:chgData name="Fran Watkin" userId="f061cd96-83b7-4f07-a51d-e602ec857268" providerId="ADAL" clId="{838F93D0-FE7B-42E3-AA9D-5D39B645033C}" dt="2022-10-19T09:43:58.165" v="28" actId="478"/>
          <ac:graphicFrameMkLst>
            <pc:docMk/>
            <pc:sldMk cId="3862515420" sldId="373"/>
            <ac:graphicFrameMk id="2" creationId="{0C56CA9F-CCF4-DC1B-CAD8-E6F6F76FF3A2}"/>
          </ac:graphicFrameMkLst>
        </pc:graphicFrameChg>
        <pc:picChg chg="add mod">
          <ac:chgData name="Fran Watkin" userId="f061cd96-83b7-4f07-a51d-e602ec857268" providerId="ADAL" clId="{838F93D0-FE7B-42E3-AA9D-5D39B645033C}" dt="2022-10-19T09:44:07.540" v="31" actId="1076"/>
          <ac:picMkLst>
            <pc:docMk/>
            <pc:sldMk cId="3862515420" sldId="373"/>
            <ac:picMk id="6" creationId="{FB39C91A-528A-67E5-C46E-EF13A3F66277}"/>
          </ac:picMkLst>
        </pc:picChg>
      </pc:sldChg>
      <pc:sldChg chg="addSp delSp modSp mod">
        <pc:chgData name="Fran Watkin" userId="f061cd96-83b7-4f07-a51d-e602ec857268" providerId="ADAL" clId="{838F93D0-FE7B-42E3-AA9D-5D39B645033C}" dt="2022-10-18T10:39:15.654" v="5" actId="167"/>
        <pc:sldMkLst>
          <pc:docMk/>
          <pc:sldMk cId="1255409292" sldId="374"/>
        </pc:sldMkLst>
        <pc:picChg chg="del">
          <ac:chgData name="Fran Watkin" userId="f061cd96-83b7-4f07-a51d-e602ec857268" providerId="ADAL" clId="{838F93D0-FE7B-42E3-AA9D-5D39B645033C}" dt="2022-10-18T10:38:49.255" v="0" actId="478"/>
          <ac:picMkLst>
            <pc:docMk/>
            <pc:sldMk cId="1255409292" sldId="374"/>
            <ac:picMk id="4" creationId="{24AB9AE8-CF27-8659-5472-97EE77AEA639}"/>
          </ac:picMkLst>
        </pc:picChg>
        <pc:picChg chg="add mod ord">
          <ac:chgData name="Fran Watkin" userId="f061cd96-83b7-4f07-a51d-e602ec857268" providerId="ADAL" clId="{838F93D0-FE7B-42E3-AA9D-5D39B645033C}" dt="2022-10-18T10:39:15.654" v="5" actId="167"/>
          <ac:picMkLst>
            <pc:docMk/>
            <pc:sldMk cId="1255409292" sldId="374"/>
            <ac:picMk id="5" creationId="{0C4BB8D8-6FA2-C4C2-8FAE-88793FE28EE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D2B73-89B8-4009-8049-F270E4EB4EB1}"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GB"/>
        </a:p>
      </dgm:t>
    </dgm:pt>
    <dgm:pt modelId="{4C9AF83E-53BE-4849-8BDB-7F5B7257BF15}">
      <dgm:prSet phldrT="[Text]" custT="1"/>
      <dgm:spPr/>
      <dgm:t>
        <a:bodyPr/>
        <a:lstStyle/>
        <a:p>
          <a:r>
            <a:rPr lang="en-GB" sz="1800" b="0" dirty="0" err="1">
              <a:latin typeface="Bloom Speak OT" panose="00000500000000000000" pitchFamily="50" charset="0"/>
            </a:rPr>
            <a:t>Disgyblion</a:t>
          </a:r>
          <a:r>
            <a:rPr lang="en-GB" sz="1800" b="0" dirty="0">
              <a:latin typeface="Bloom Speak OT" panose="00000500000000000000" pitchFamily="50" charset="0"/>
            </a:rPr>
            <a:t> </a:t>
          </a:r>
          <a:r>
            <a:rPr lang="en-GB" sz="1800" b="0" dirty="0" err="1">
              <a:latin typeface="Bloom Speak OT" panose="00000500000000000000" pitchFamily="50" charset="0"/>
            </a:rPr>
            <a:t>yn</a:t>
          </a:r>
          <a:r>
            <a:rPr lang="en-GB" sz="1800" b="0" dirty="0">
              <a:latin typeface="Bloom Speak OT" panose="00000500000000000000" pitchFamily="50" charset="0"/>
            </a:rPr>
            <a:t> </a:t>
          </a:r>
          <a:r>
            <a:rPr lang="en-GB" sz="1800" b="0" dirty="0" err="1">
              <a:latin typeface="Bloom Speak OT" panose="00000500000000000000" pitchFamily="50" charset="0"/>
            </a:rPr>
            <a:t>dysgu</a:t>
          </a:r>
          <a:r>
            <a:rPr lang="en-GB" sz="1800" b="0" dirty="0">
              <a:latin typeface="Bloom Speak OT" panose="00000500000000000000" pitchFamily="50" charset="0"/>
            </a:rPr>
            <a:t> am </a:t>
          </a:r>
          <a:r>
            <a:rPr lang="en-GB" sz="1800" b="0" dirty="0" err="1">
              <a:latin typeface="Bloom Speak OT" panose="00000500000000000000" pitchFamily="50" charset="0"/>
            </a:rPr>
            <a:t>fater</a:t>
          </a:r>
          <a:r>
            <a:rPr lang="en-GB" sz="1800" b="0" dirty="0">
              <a:latin typeface="Bloom Speak OT" panose="00000500000000000000" pitchFamily="50" charset="0"/>
            </a:rPr>
            <a:t> </a:t>
          </a:r>
          <a:r>
            <a:rPr lang="en-GB" sz="1800" b="0" dirty="0" err="1">
              <a:latin typeface="Bloom Speak OT" panose="00000500000000000000" pitchFamily="50" charset="0"/>
            </a:rPr>
            <a:t>amgylcheddol</a:t>
          </a:r>
          <a:r>
            <a:rPr lang="en-GB" sz="1800" b="0" dirty="0">
              <a:latin typeface="Bloom Speak OT" panose="00000500000000000000" pitchFamily="50" charset="0"/>
            </a:rPr>
            <a:t> </a:t>
          </a:r>
          <a:r>
            <a:rPr lang="en-GB" sz="1800" b="0" dirty="0" err="1">
              <a:latin typeface="Bloom Speak OT" panose="00000500000000000000" pitchFamily="50" charset="0"/>
            </a:rPr>
            <a:t>mewn</a:t>
          </a:r>
          <a:r>
            <a:rPr lang="en-GB" sz="1800" b="0" dirty="0">
              <a:latin typeface="Bloom Speak OT" panose="00000500000000000000" pitchFamily="50" charset="0"/>
            </a:rPr>
            <a:t> </a:t>
          </a:r>
          <a:r>
            <a:rPr lang="en-GB" sz="1800" b="0" dirty="0" err="1">
              <a:latin typeface="Bloom Speak OT" panose="00000500000000000000" pitchFamily="50" charset="0"/>
            </a:rPr>
            <a:t>gwaith</a:t>
          </a:r>
          <a:r>
            <a:rPr lang="en-GB" sz="1800" b="0" dirty="0">
              <a:latin typeface="Bloom Speak OT" panose="00000500000000000000" pitchFamily="50" charset="0"/>
            </a:rPr>
            <a:t> </a:t>
          </a:r>
          <a:r>
            <a:rPr lang="en-GB" sz="1800" b="0" dirty="0" err="1">
              <a:latin typeface="Bloom Speak OT" panose="00000500000000000000" pitchFamily="50" charset="0"/>
            </a:rPr>
            <a:t>dosbarth</a:t>
          </a:r>
          <a:r>
            <a:rPr lang="en-GB" sz="1800" b="0" dirty="0">
              <a:latin typeface="Bloom Speak OT" panose="00000500000000000000" pitchFamily="50" charset="0"/>
            </a:rPr>
            <a:t>/</a:t>
          </a:r>
          <a:r>
            <a:rPr lang="en-GB" sz="1800" b="0" dirty="0" err="1">
              <a:latin typeface="Bloom Speak OT" panose="00000500000000000000" pitchFamily="50" charset="0"/>
            </a:rPr>
            <a:t>pwnc</a:t>
          </a:r>
          <a:endParaRPr lang="en-GB" sz="1800" b="0" dirty="0">
            <a:latin typeface="Bloom Speak OT" panose="00000500000000000000" pitchFamily="50" charset="0"/>
          </a:endParaRPr>
        </a:p>
      </dgm:t>
    </dgm:pt>
    <dgm:pt modelId="{9983CC99-AD8F-4D6E-954B-5E3B160B400E}" type="parTrans" cxnId="{2A28C099-FAB5-4CAF-9510-3DFB19042EBC}">
      <dgm:prSet/>
      <dgm:spPr/>
      <dgm:t>
        <a:bodyPr/>
        <a:lstStyle/>
        <a:p>
          <a:endParaRPr lang="en-GB">
            <a:latin typeface="Bloom Speak OT" panose="00000500000000000000" pitchFamily="50" charset="0"/>
          </a:endParaRPr>
        </a:p>
      </dgm:t>
    </dgm:pt>
    <dgm:pt modelId="{33FC4BF5-2EB6-4C64-A001-08B6EA4D2158}" type="sibTrans" cxnId="{2A28C099-FAB5-4CAF-9510-3DFB19042EBC}">
      <dgm:prSet/>
      <dgm:spPr/>
      <dgm:t>
        <a:bodyPr/>
        <a:lstStyle/>
        <a:p>
          <a:endParaRPr lang="en-GB">
            <a:latin typeface="Bloom Speak OT" panose="00000500000000000000" pitchFamily="50" charset="0"/>
          </a:endParaRPr>
        </a:p>
      </dgm:t>
    </dgm:pt>
    <dgm:pt modelId="{929D3654-69C0-4C72-BD15-2A55C84AAD77}">
      <dgm:prSet phldrT="[Text]" custT="1"/>
      <dgm:spPr/>
      <dgm:t>
        <a:bodyPr/>
        <a:lstStyle/>
        <a:p>
          <a:r>
            <a:rPr lang="en-GB" sz="1800" b="0" dirty="0" err="1">
              <a:latin typeface="Bloom Speak OT" panose="00000500000000000000" pitchFamily="50" charset="0"/>
            </a:rPr>
            <a:t>Disgyblion</a:t>
          </a:r>
          <a:r>
            <a:rPr lang="en-GB" sz="1800" b="0" dirty="0">
              <a:latin typeface="Bloom Speak OT" panose="00000500000000000000" pitchFamily="50" charset="0"/>
            </a:rPr>
            <a:t> </a:t>
          </a:r>
          <a:r>
            <a:rPr lang="en-GB" sz="1800" b="0" dirty="0" err="1">
              <a:latin typeface="Bloom Speak OT" panose="00000500000000000000" pitchFamily="50" charset="0"/>
            </a:rPr>
            <a:t>yn</a:t>
          </a:r>
          <a:r>
            <a:rPr lang="en-GB" sz="1800" b="0" dirty="0">
              <a:latin typeface="Bloom Speak OT" panose="00000500000000000000" pitchFamily="50" charset="0"/>
            </a:rPr>
            <a:t> </a:t>
          </a:r>
          <a:r>
            <a:rPr lang="en-GB" sz="1800" b="0" dirty="0" err="1">
              <a:latin typeface="Bloom Speak OT" panose="00000500000000000000" pitchFamily="50" charset="0"/>
            </a:rPr>
            <a:t>teimlo’n</a:t>
          </a:r>
          <a:r>
            <a:rPr lang="en-GB" sz="1800" b="0" dirty="0">
              <a:latin typeface="Bloom Speak OT" panose="00000500000000000000" pitchFamily="50" charset="0"/>
            </a:rPr>
            <a:t> </a:t>
          </a:r>
          <a:r>
            <a:rPr lang="en-GB" sz="1800" b="0" dirty="0" err="1">
              <a:latin typeface="Bloom Speak OT" panose="00000500000000000000" pitchFamily="50" charset="0"/>
            </a:rPr>
            <a:t>angerddol</a:t>
          </a:r>
          <a:r>
            <a:rPr lang="en-GB" sz="1800" b="0" dirty="0">
              <a:latin typeface="Bloom Speak OT" panose="00000500000000000000" pitchFamily="50" charset="0"/>
            </a:rPr>
            <a:t> ac </a:t>
          </a:r>
          <a:r>
            <a:rPr lang="en-GB" sz="1800" b="0" dirty="0" err="1">
              <a:latin typeface="Bloom Speak OT" panose="00000500000000000000" pitchFamily="50" charset="0"/>
            </a:rPr>
            <a:t>eisiau</a:t>
          </a:r>
          <a:r>
            <a:rPr lang="en-GB" sz="1800" b="0" dirty="0">
              <a:latin typeface="Bloom Speak OT" panose="00000500000000000000" pitchFamily="50" charset="0"/>
            </a:rPr>
            <a:t> </a:t>
          </a:r>
          <a:r>
            <a:rPr lang="en-GB" sz="1800" b="0" dirty="0" err="1">
              <a:latin typeface="Bloom Speak OT" panose="00000500000000000000" pitchFamily="50" charset="0"/>
            </a:rPr>
            <a:t>defnyddio’r</a:t>
          </a:r>
          <a:r>
            <a:rPr lang="en-GB" sz="1800" b="0" dirty="0">
              <a:latin typeface="Bloom Speak OT" panose="00000500000000000000" pitchFamily="50" charset="0"/>
            </a:rPr>
            <a:t> </a:t>
          </a:r>
          <a:r>
            <a:rPr lang="en-GB" sz="1800" b="0" dirty="0" err="1">
              <a:latin typeface="Bloom Speak OT" panose="00000500000000000000" pitchFamily="50" charset="0"/>
            </a:rPr>
            <a:t>hyn</a:t>
          </a:r>
          <a:r>
            <a:rPr lang="en-GB" sz="1800" b="0" dirty="0">
              <a:latin typeface="Bloom Speak OT" panose="00000500000000000000" pitchFamily="50" charset="0"/>
            </a:rPr>
            <a:t> </a:t>
          </a:r>
          <a:r>
            <a:rPr lang="en-GB" sz="1800" b="0" dirty="0" err="1">
              <a:latin typeface="Bloom Speak OT" panose="00000500000000000000" pitchFamily="50" charset="0"/>
            </a:rPr>
            <a:t>maen</a:t>
          </a:r>
          <a:r>
            <a:rPr lang="en-GB" sz="1800" b="0" dirty="0">
              <a:latin typeface="Bloom Speak OT" panose="00000500000000000000" pitchFamily="50" charset="0"/>
            </a:rPr>
            <a:t> </a:t>
          </a:r>
          <a:r>
            <a:rPr lang="en-GB" sz="1800" b="0" dirty="0" err="1">
              <a:latin typeface="Bloom Speak OT" panose="00000500000000000000" pitchFamily="50" charset="0"/>
            </a:rPr>
            <a:t>nhw</a:t>
          </a:r>
          <a:r>
            <a:rPr lang="en-GB" sz="1800" b="0" dirty="0">
              <a:latin typeface="Bloom Speak OT" panose="00000500000000000000" pitchFamily="50" charset="0"/>
            </a:rPr>
            <a:t> </a:t>
          </a:r>
          <a:r>
            <a:rPr lang="en-GB" sz="1800" b="0" dirty="0" err="1">
              <a:latin typeface="Bloom Speak OT" panose="00000500000000000000" pitchFamily="50" charset="0"/>
            </a:rPr>
            <a:t>wedi’i</a:t>
          </a:r>
          <a:r>
            <a:rPr lang="en-GB" sz="1800" b="0" dirty="0">
              <a:latin typeface="Bloom Speak OT" panose="00000500000000000000" pitchFamily="50" charset="0"/>
            </a:rPr>
            <a:t> </a:t>
          </a:r>
          <a:r>
            <a:rPr lang="en-GB" sz="1800" b="0" dirty="0" err="1">
              <a:latin typeface="Bloom Speak OT" panose="00000500000000000000" pitchFamily="50" charset="0"/>
            </a:rPr>
            <a:t>dysgu</a:t>
          </a:r>
          <a:r>
            <a:rPr lang="en-GB" sz="1800" b="0" dirty="0">
              <a:latin typeface="Bloom Speak OT" panose="00000500000000000000" pitchFamily="50" charset="0"/>
            </a:rPr>
            <a:t> i </a:t>
          </a:r>
          <a:r>
            <a:rPr lang="en-GB" sz="1800" b="0" dirty="0" err="1">
              <a:latin typeface="Bloom Speak OT" panose="00000500000000000000" pitchFamily="50" charset="0"/>
            </a:rPr>
            <a:t>weithredu</a:t>
          </a:r>
          <a:endParaRPr lang="en-GB" sz="1800" b="0" dirty="0">
            <a:latin typeface="Bloom Speak OT" panose="00000500000000000000" pitchFamily="50" charset="0"/>
          </a:endParaRPr>
        </a:p>
      </dgm:t>
    </dgm:pt>
    <dgm:pt modelId="{BCACEBC5-CB12-4A7E-ABC9-0F508EE1D929}" type="parTrans" cxnId="{B54B6FA9-85D7-4870-A4F1-9B6D44630D83}">
      <dgm:prSet/>
      <dgm:spPr/>
      <dgm:t>
        <a:bodyPr/>
        <a:lstStyle/>
        <a:p>
          <a:endParaRPr lang="en-GB">
            <a:latin typeface="Bloom Speak OT" panose="00000500000000000000" pitchFamily="50" charset="0"/>
          </a:endParaRPr>
        </a:p>
      </dgm:t>
    </dgm:pt>
    <dgm:pt modelId="{33988D93-E6B8-451A-B150-F719ABA0893F}" type="sibTrans" cxnId="{B54B6FA9-85D7-4870-A4F1-9B6D44630D83}">
      <dgm:prSet/>
      <dgm:spPr/>
      <dgm:t>
        <a:bodyPr/>
        <a:lstStyle/>
        <a:p>
          <a:endParaRPr lang="en-GB">
            <a:latin typeface="Bloom Speak OT" panose="00000500000000000000" pitchFamily="50" charset="0"/>
          </a:endParaRPr>
        </a:p>
      </dgm:t>
    </dgm:pt>
    <dgm:pt modelId="{329576BF-46C4-4177-9AF8-F207F6B36EED}">
      <dgm:prSet phldrT="[Text]" custT="1"/>
      <dgm:spPr/>
      <dgm:t>
        <a:bodyPr/>
        <a:lstStyle/>
        <a:p>
          <a:r>
            <a:rPr lang="en-GB" sz="1800" b="0" dirty="0" err="1">
              <a:latin typeface="Bloom Speak OT" panose="00000500000000000000" pitchFamily="50" charset="0"/>
            </a:rPr>
            <a:t>Ychwanegu</a:t>
          </a:r>
          <a:r>
            <a:rPr lang="en-GB" sz="1800" b="0" dirty="0">
              <a:latin typeface="Bloom Speak OT" panose="00000500000000000000" pitchFamily="50" charset="0"/>
            </a:rPr>
            <a:t> </a:t>
          </a:r>
          <a:r>
            <a:rPr lang="en-GB" sz="1800" b="0" dirty="0" err="1">
              <a:latin typeface="Bloom Speak OT" panose="00000500000000000000" pitchFamily="50" charset="0"/>
            </a:rPr>
            <a:t>syniadau</a:t>
          </a:r>
          <a:r>
            <a:rPr lang="en-GB" sz="1800" b="0" dirty="0">
              <a:latin typeface="Bloom Speak OT" panose="00000500000000000000" pitchFamily="50" charset="0"/>
            </a:rPr>
            <a:t> at </a:t>
          </a:r>
          <a:r>
            <a:rPr lang="en-GB" sz="1800" b="0" dirty="0" err="1">
              <a:latin typeface="Bloom Speak OT" panose="00000500000000000000" pitchFamily="50" charset="0"/>
            </a:rPr>
            <a:t>gynllun</a:t>
          </a:r>
          <a:r>
            <a:rPr lang="en-GB" sz="1800" b="0" dirty="0">
              <a:latin typeface="Bloom Speak OT" panose="00000500000000000000" pitchFamily="50" charset="0"/>
            </a:rPr>
            <a:t> </a:t>
          </a:r>
          <a:r>
            <a:rPr lang="en-GB" sz="1800" b="0" dirty="0" err="1">
              <a:latin typeface="Bloom Speak OT" panose="00000500000000000000" pitchFamily="50" charset="0"/>
            </a:rPr>
            <a:t>geithredu’r</a:t>
          </a:r>
          <a:r>
            <a:rPr lang="en-GB" sz="1800" b="0" dirty="0">
              <a:latin typeface="Bloom Speak OT" panose="00000500000000000000" pitchFamily="50" charset="0"/>
            </a:rPr>
            <a:t> </a:t>
          </a:r>
          <a:r>
            <a:rPr lang="en-GB" sz="1800" b="0" dirty="0" err="1">
              <a:latin typeface="Bloom Speak OT" panose="00000500000000000000" pitchFamily="50" charset="0"/>
            </a:rPr>
            <a:t>dosbarth</a:t>
          </a:r>
          <a:r>
            <a:rPr lang="en-GB" sz="1800" b="0" dirty="0">
              <a:latin typeface="Bloom Speak OT" panose="00000500000000000000" pitchFamily="50" charset="0"/>
            </a:rPr>
            <a:t> </a:t>
          </a:r>
          <a:r>
            <a:rPr lang="en-GB" sz="1800" b="0" dirty="0" err="1">
              <a:latin typeface="Bloom Speak OT" panose="00000500000000000000" pitchFamily="50" charset="0"/>
            </a:rPr>
            <a:t>a’u</a:t>
          </a:r>
          <a:r>
            <a:rPr lang="en-GB" sz="1800" b="0" dirty="0">
              <a:latin typeface="Bloom Speak OT" panose="00000500000000000000" pitchFamily="50" charset="0"/>
            </a:rPr>
            <a:t> </a:t>
          </a:r>
          <a:r>
            <a:rPr lang="en-GB" sz="1800" b="0" dirty="0" err="1">
              <a:latin typeface="Bloom Speak OT" panose="00000500000000000000" pitchFamily="50" charset="0"/>
            </a:rPr>
            <a:t>rhannu</a:t>
          </a:r>
          <a:r>
            <a:rPr lang="en-GB" sz="1800" b="0" dirty="0">
              <a:latin typeface="Bloom Speak OT" panose="00000500000000000000" pitchFamily="50" charset="0"/>
            </a:rPr>
            <a:t> </a:t>
          </a:r>
          <a:r>
            <a:rPr lang="en-GB" sz="1800" b="0" dirty="0" err="1">
              <a:latin typeface="Bloom Speak OT" panose="00000500000000000000" pitchFamily="50" charset="0"/>
            </a:rPr>
            <a:t>gyda’r</a:t>
          </a:r>
          <a:r>
            <a:rPr lang="en-GB" sz="1800" b="0" dirty="0">
              <a:latin typeface="Bloom Speak OT" panose="00000500000000000000" pitchFamily="50" charset="0"/>
            </a:rPr>
            <a:t> Eco-</a:t>
          </a:r>
          <a:r>
            <a:rPr lang="en-GB" sz="1800" b="0" dirty="0" err="1">
              <a:latin typeface="Bloom Speak OT" panose="00000500000000000000" pitchFamily="50" charset="0"/>
            </a:rPr>
            <a:t>Bwyllgor</a:t>
          </a:r>
          <a:r>
            <a:rPr lang="en-GB" sz="1800" b="0" dirty="0">
              <a:latin typeface="Bloom Speak OT" panose="00000500000000000000" pitchFamily="50" charset="0"/>
            </a:rPr>
            <a:t> </a:t>
          </a:r>
          <a:r>
            <a:rPr lang="en-GB" sz="1800" b="0" dirty="0" err="1">
              <a:latin typeface="Bloom Speak OT" panose="00000500000000000000" pitchFamily="50" charset="0"/>
            </a:rPr>
            <a:t>a’r</a:t>
          </a:r>
          <a:r>
            <a:rPr lang="en-GB" sz="1800" b="0" dirty="0">
              <a:latin typeface="Bloom Speak OT" panose="00000500000000000000" pitchFamily="50" charset="0"/>
            </a:rPr>
            <a:t> </a:t>
          </a:r>
          <a:r>
            <a:rPr lang="en-GB" sz="1800" b="0" dirty="0" err="1">
              <a:latin typeface="Bloom Speak OT" panose="00000500000000000000" pitchFamily="50" charset="0"/>
            </a:rPr>
            <a:t>ysgol</a:t>
          </a:r>
          <a:r>
            <a:rPr lang="en-GB" sz="1800" b="0" dirty="0">
              <a:latin typeface="Bloom Speak OT" panose="00000500000000000000" pitchFamily="50" charset="0"/>
            </a:rPr>
            <a:t> </a:t>
          </a:r>
          <a:r>
            <a:rPr lang="en-GB" sz="1800" b="0" dirty="0" err="1">
              <a:latin typeface="Bloom Speak OT" panose="00000500000000000000" pitchFamily="50" charset="0"/>
            </a:rPr>
            <a:t>gyfan</a:t>
          </a:r>
          <a:endParaRPr lang="en-GB" sz="1800" b="0" dirty="0">
            <a:latin typeface="Bloom Speak OT" panose="00000500000000000000" pitchFamily="50" charset="0"/>
          </a:endParaRPr>
        </a:p>
      </dgm:t>
    </dgm:pt>
    <dgm:pt modelId="{7357FB88-CAC5-4C80-B8EF-5492F71CB869}" type="parTrans" cxnId="{33C5F928-AE79-4AD3-B883-1175C7817FE5}">
      <dgm:prSet/>
      <dgm:spPr/>
      <dgm:t>
        <a:bodyPr/>
        <a:lstStyle/>
        <a:p>
          <a:endParaRPr lang="en-GB">
            <a:latin typeface="Bloom Speak OT" panose="00000500000000000000" pitchFamily="50" charset="0"/>
          </a:endParaRPr>
        </a:p>
      </dgm:t>
    </dgm:pt>
    <dgm:pt modelId="{23D637F1-2FCD-4ADF-ACF7-0A0A0725E76A}" type="sibTrans" cxnId="{33C5F928-AE79-4AD3-B883-1175C7817FE5}">
      <dgm:prSet/>
      <dgm:spPr/>
      <dgm:t>
        <a:bodyPr/>
        <a:lstStyle/>
        <a:p>
          <a:endParaRPr lang="en-GB">
            <a:latin typeface="Bloom Speak OT" panose="00000500000000000000" pitchFamily="50" charset="0"/>
          </a:endParaRPr>
        </a:p>
      </dgm:t>
    </dgm:pt>
    <dgm:pt modelId="{39182E3C-44D9-4623-A5C1-134E5F30F107}">
      <dgm:prSet phldrT="[Text]" custT="1"/>
      <dgm:spPr/>
      <dgm:t>
        <a:bodyPr/>
        <a:lstStyle/>
        <a:p>
          <a:r>
            <a:rPr lang="en-GB" sz="1800" b="0" dirty="0" err="1">
              <a:latin typeface="Bloom Speak OT" panose="00000500000000000000" pitchFamily="50" charset="0"/>
            </a:rPr>
            <a:t>Gweithredau’n</a:t>
          </a:r>
          <a:r>
            <a:rPr lang="en-GB" sz="1800" b="0" dirty="0">
              <a:latin typeface="Bloom Speak OT" panose="00000500000000000000" pitchFamily="50" charset="0"/>
            </a:rPr>
            <a:t> </a:t>
          </a:r>
          <a:r>
            <a:rPr lang="en-GB" sz="1800" b="0" dirty="0" err="1">
              <a:latin typeface="Bloom Speak OT" panose="00000500000000000000" pitchFamily="50" charset="0"/>
            </a:rPr>
            <a:t>digwydd</a:t>
          </a:r>
          <a:r>
            <a:rPr lang="en-GB" sz="1800" b="0" dirty="0">
              <a:latin typeface="Bloom Speak OT" panose="00000500000000000000" pitchFamily="50" charset="0"/>
            </a:rPr>
            <a:t> </a:t>
          </a:r>
          <a:r>
            <a:rPr lang="en-GB" sz="1800" b="0" dirty="0" err="1">
              <a:latin typeface="Bloom Speak OT" panose="00000500000000000000" pitchFamily="50" charset="0"/>
            </a:rPr>
            <a:t>trwy</a:t>
          </a:r>
          <a:r>
            <a:rPr lang="en-GB" sz="1800" b="0" dirty="0">
              <a:latin typeface="Bloom Speak OT" panose="00000500000000000000" pitchFamily="50" charset="0"/>
            </a:rPr>
            <a:t> </a:t>
          </a:r>
          <a:r>
            <a:rPr lang="en-GB" sz="1800" b="0" dirty="0" err="1">
              <a:latin typeface="Bloom Speak OT" panose="00000500000000000000" pitchFamily="50" charset="0"/>
            </a:rPr>
            <a:t>waith</a:t>
          </a:r>
          <a:r>
            <a:rPr lang="en-GB" sz="1800" b="0" dirty="0">
              <a:latin typeface="Bloom Speak OT" panose="00000500000000000000" pitchFamily="50" charset="0"/>
            </a:rPr>
            <a:t> </a:t>
          </a:r>
          <a:r>
            <a:rPr lang="en-GB" sz="1800" b="0" dirty="0" err="1">
              <a:latin typeface="Bloom Speak OT" panose="00000500000000000000" pitchFamily="50" charset="0"/>
            </a:rPr>
            <a:t>dosbarth</a:t>
          </a:r>
          <a:r>
            <a:rPr lang="en-GB" sz="1800" b="0" dirty="0">
              <a:latin typeface="Bloom Speak OT" panose="00000500000000000000" pitchFamily="50" charset="0"/>
            </a:rPr>
            <a:t>/ </a:t>
          </a:r>
          <a:r>
            <a:rPr lang="en-GB" sz="1800" b="0" dirty="0" err="1">
              <a:latin typeface="Bloom Speak OT" panose="00000500000000000000" pitchFamily="50" charset="0"/>
            </a:rPr>
            <a:t>trwy</a:t>
          </a:r>
          <a:r>
            <a:rPr lang="en-GB" sz="1800" b="0" dirty="0">
              <a:latin typeface="Bloom Speak OT" panose="00000500000000000000" pitchFamily="50" charset="0"/>
            </a:rPr>
            <a:t> </a:t>
          </a:r>
          <a:r>
            <a:rPr lang="en-GB" sz="1800" b="0" dirty="0" err="1">
              <a:latin typeface="Bloom Speak OT" panose="00000500000000000000" pitchFamily="50" charset="0"/>
            </a:rPr>
            <a:t>waith</a:t>
          </a:r>
          <a:r>
            <a:rPr lang="en-GB" sz="1800" b="0" dirty="0">
              <a:latin typeface="Bloom Speak OT" panose="00000500000000000000" pitchFamily="50" charset="0"/>
            </a:rPr>
            <a:t> y </a:t>
          </a:r>
          <a:r>
            <a:rPr lang="en-GB" sz="1800" b="0" dirty="0" err="1">
              <a:latin typeface="Bloom Speak OT" panose="00000500000000000000" pitchFamily="50" charset="0"/>
            </a:rPr>
            <a:t>pwyllgor</a:t>
          </a:r>
          <a:endParaRPr lang="en-GB" sz="1800" b="0" dirty="0">
            <a:latin typeface="Bloom Speak OT" panose="00000500000000000000" pitchFamily="50" charset="0"/>
          </a:endParaRPr>
        </a:p>
      </dgm:t>
    </dgm:pt>
    <dgm:pt modelId="{C8691EA5-97E8-451A-AF74-140E796F9D88}" type="parTrans" cxnId="{CCC2E2B8-9C29-4C08-9927-36796E7EF8C9}">
      <dgm:prSet/>
      <dgm:spPr/>
      <dgm:t>
        <a:bodyPr/>
        <a:lstStyle/>
        <a:p>
          <a:endParaRPr lang="en-GB">
            <a:latin typeface="Bloom Speak OT" panose="00000500000000000000" pitchFamily="50" charset="0"/>
          </a:endParaRPr>
        </a:p>
      </dgm:t>
    </dgm:pt>
    <dgm:pt modelId="{AD1E5090-3996-4565-9CAC-6ACB554C0082}" type="sibTrans" cxnId="{CCC2E2B8-9C29-4C08-9927-36796E7EF8C9}">
      <dgm:prSet/>
      <dgm:spPr/>
      <dgm:t>
        <a:bodyPr/>
        <a:lstStyle/>
        <a:p>
          <a:endParaRPr lang="en-GB">
            <a:latin typeface="Bloom Speak OT" panose="00000500000000000000" pitchFamily="50" charset="0"/>
          </a:endParaRPr>
        </a:p>
      </dgm:t>
    </dgm:pt>
    <dgm:pt modelId="{C2CD499C-38F7-443A-BAF5-C935FBAB4329}">
      <dgm:prSet phldrT="[Text]" custT="1"/>
      <dgm:spPr/>
      <dgm:t>
        <a:bodyPr/>
        <a:lstStyle/>
        <a:p>
          <a:r>
            <a:rPr lang="en-GB" sz="1800" b="0" dirty="0" err="1">
              <a:latin typeface="Bloom Speak OT" panose="00000500000000000000" pitchFamily="50" charset="0"/>
            </a:rPr>
            <a:t>Mae’r</a:t>
          </a:r>
          <a:r>
            <a:rPr lang="en-GB" sz="1800" b="0" dirty="0">
              <a:latin typeface="Bloom Speak OT" panose="00000500000000000000" pitchFamily="50" charset="0"/>
            </a:rPr>
            <a:t> </a:t>
          </a:r>
          <a:r>
            <a:rPr lang="en-GB" sz="1800" b="0" dirty="0" err="1">
              <a:latin typeface="Bloom Speak OT" panose="00000500000000000000" pitchFamily="50" charset="0"/>
            </a:rPr>
            <a:t>dosbarth</a:t>
          </a:r>
          <a:r>
            <a:rPr lang="en-GB" sz="1800" b="0" dirty="0">
              <a:latin typeface="Bloom Speak OT" panose="00000500000000000000" pitchFamily="50" charset="0"/>
            </a:rPr>
            <a:t> </a:t>
          </a:r>
          <a:r>
            <a:rPr lang="en-GB" sz="1800" b="0" dirty="0" err="1">
              <a:latin typeface="Bloom Speak OT" panose="00000500000000000000" pitchFamily="50" charset="0"/>
            </a:rPr>
            <a:t>yn</a:t>
          </a:r>
          <a:r>
            <a:rPr lang="en-GB" sz="1800" b="0" dirty="0">
              <a:latin typeface="Bloom Speak OT" panose="00000500000000000000" pitchFamily="50" charset="0"/>
            </a:rPr>
            <a:t> </a:t>
          </a:r>
          <a:r>
            <a:rPr lang="en-GB" sz="1800" b="0" dirty="0" err="1">
              <a:latin typeface="Bloom Speak OT" panose="00000500000000000000" pitchFamily="50" charset="0"/>
            </a:rPr>
            <a:t>darganfod</a:t>
          </a:r>
          <a:r>
            <a:rPr lang="en-GB" sz="1800" b="0" dirty="0">
              <a:latin typeface="Bloom Speak OT" panose="00000500000000000000" pitchFamily="50" charset="0"/>
            </a:rPr>
            <a:t> </a:t>
          </a:r>
          <a:r>
            <a:rPr lang="en-GB" sz="1800" b="0" dirty="0" err="1">
              <a:latin typeface="Bloom Speak OT" panose="00000500000000000000" pitchFamily="50" charset="0"/>
            </a:rPr>
            <a:t>sut</a:t>
          </a:r>
          <a:r>
            <a:rPr lang="en-GB" sz="1800" b="0" dirty="0">
              <a:latin typeface="Bloom Speak OT" panose="00000500000000000000" pitchFamily="50" charset="0"/>
            </a:rPr>
            <a:t> i </a:t>
          </a:r>
          <a:r>
            <a:rPr lang="en-GB" sz="1800" b="0" dirty="0" err="1">
              <a:latin typeface="Bloom Speak OT" panose="00000500000000000000" pitchFamily="50" charset="0"/>
            </a:rPr>
            <a:t>fesur</a:t>
          </a:r>
          <a:r>
            <a:rPr lang="en-GB" sz="1800" b="0" dirty="0">
              <a:latin typeface="Bloom Speak OT" panose="00000500000000000000" pitchFamily="50" charset="0"/>
            </a:rPr>
            <a:t> y </a:t>
          </a:r>
          <a:r>
            <a:rPr lang="en-GB" sz="1800" b="0" dirty="0" err="1">
              <a:latin typeface="Bloom Speak OT" panose="00000500000000000000" pitchFamily="50" charset="0"/>
            </a:rPr>
            <a:t>newid</a:t>
          </a:r>
          <a:r>
            <a:rPr lang="en-GB" sz="1800" b="0" dirty="0">
              <a:latin typeface="Bloom Speak OT" panose="00000500000000000000" pitchFamily="50" charset="0"/>
            </a:rPr>
            <a:t> ac </a:t>
          </a:r>
          <a:r>
            <a:rPr lang="en-GB" sz="1800" b="0" dirty="0" err="1">
              <a:latin typeface="Bloom Speak OT" panose="00000500000000000000" pitchFamily="50" charset="0"/>
            </a:rPr>
            <a:t>yn</a:t>
          </a:r>
          <a:r>
            <a:rPr lang="en-GB" sz="1800" b="0" dirty="0">
              <a:latin typeface="Bloom Speak OT" panose="00000500000000000000" pitchFamily="50" charset="0"/>
            </a:rPr>
            <a:t> </a:t>
          </a:r>
          <a:r>
            <a:rPr lang="en-GB" sz="1800" b="0" dirty="0" err="1">
              <a:latin typeface="Bloom Speak OT" panose="00000500000000000000" pitchFamily="50" charset="0"/>
            </a:rPr>
            <a:t>rhannu</a:t>
          </a:r>
          <a:r>
            <a:rPr lang="en-GB" sz="1800" b="0" dirty="0">
              <a:latin typeface="Bloom Speak OT" panose="00000500000000000000" pitchFamily="50" charset="0"/>
            </a:rPr>
            <a:t> </a:t>
          </a:r>
          <a:r>
            <a:rPr lang="en-GB" sz="1800" b="0" dirty="0" err="1">
              <a:latin typeface="Bloom Speak OT" panose="00000500000000000000" pitchFamily="50" charset="0"/>
            </a:rPr>
            <a:t>hyn</a:t>
          </a:r>
          <a:r>
            <a:rPr lang="en-GB" sz="1800" b="0" dirty="0">
              <a:latin typeface="Bloom Speak OT" panose="00000500000000000000" pitchFamily="50" charset="0"/>
            </a:rPr>
            <a:t> </a:t>
          </a:r>
          <a:r>
            <a:rPr lang="en-GB" sz="1800" b="0" dirty="0" err="1">
              <a:latin typeface="Bloom Speak OT" panose="00000500000000000000" pitchFamily="50" charset="0"/>
            </a:rPr>
            <a:t>gyda’r</a:t>
          </a:r>
          <a:r>
            <a:rPr lang="en-GB" sz="1800" b="0" dirty="0">
              <a:latin typeface="Bloom Speak OT" panose="00000500000000000000" pitchFamily="50" charset="0"/>
            </a:rPr>
            <a:t> </a:t>
          </a:r>
          <a:r>
            <a:rPr lang="en-GB" sz="1800" b="0" dirty="0" err="1">
              <a:latin typeface="Bloom Speak OT" panose="00000500000000000000" pitchFamily="50" charset="0"/>
            </a:rPr>
            <a:t>gymuned</a:t>
          </a:r>
          <a:r>
            <a:rPr lang="en-GB" sz="1800" b="0" dirty="0">
              <a:latin typeface="Bloom Speak OT" panose="00000500000000000000" pitchFamily="50" charset="0"/>
            </a:rPr>
            <a:t> </a:t>
          </a:r>
          <a:r>
            <a:rPr lang="en-GB" sz="1800" b="0" dirty="0" err="1">
              <a:latin typeface="Bloom Speak OT" panose="00000500000000000000" pitchFamily="50" charset="0"/>
            </a:rPr>
            <a:t>gyfan</a:t>
          </a:r>
          <a:r>
            <a:rPr lang="en-GB" sz="1800" b="0" dirty="0">
              <a:latin typeface="Bloom Speak OT" panose="00000500000000000000" pitchFamily="50" charset="0"/>
            </a:rPr>
            <a:t> (</a:t>
          </a:r>
          <a:r>
            <a:rPr lang="en-GB" sz="1800" b="0" dirty="0" err="1">
              <a:latin typeface="Bloom Speak OT" panose="00000500000000000000" pitchFamily="50" charset="0"/>
            </a:rPr>
            <a:t>a’r</a:t>
          </a:r>
          <a:r>
            <a:rPr lang="en-GB" sz="1800" b="0" dirty="0">
              <a:latin typeface="Bloom Speak OT" panose="00000500000000000000" pitchFamily="50" charset="0"/>
            </a:rPr>
            <a:t> </a:t>
          </a:r>
          <a:r>
            <a:rPr lang="en-GB" sz="1800" b="0" dirty="0" err="1">
              <a:latin typeface="Bloom Speak OT" panose="00000500000000000000" pitchFamily="50" charset="0"/>
            </a:rPr>
            <a:t>byd</a:t>
          </a:r>
          <a:r>
            <a:rPr lang="en-GB" sz="1800" b="0" dirty="0">
              <a:latin typeface="Bloom Speak OT" panose="00000500000000000000" pitchFamily="50" charset="0"/>
            </a:rPr>
            <a:t> </a:t>
          </a:r>
          <a:r>
            <a:rPr lang="en-GB" sz="1800" b="0" dirty="0" err="1">
              <a:latin typeface="Bloom Speak OT" panose="00000500000000000000" pitchFamily="50" charset="0"/>
            </a:rPr>
            <a:t>ehangach</a:t>
          </a:r>
          <a:r>
            <a:rPr lang="en-GB" sz="1800" b="0" dirty="0">
              <a:latin typeface="Bloom Speak OT" panose="00000500000000000000" pitchFamily="50" charset="0"/>
            </a:rPr>
            <a:t>) </a:t>
          </a:r>
        </a:p>
      </dgm:t>
    </dgm:pt>
    <dgm:pt modelId="{B82B067E-7F02-4C5A-AAD7-24A3467CCB8A}" type="parTrans" cxnId="{0635D34A-FA9A-419F-869D-D3613650E950}">
      <dgm:prSet/>
      <dgm:spPr/>
      <dgm:t>
        <a:bodyPr/>
        <a:lstStyle/>
        <a:p>
          <a:endParaRPr lang="en-GB">
            <a:latin typeface="Bloom Speak OT" panose="00000500000000000000" pitchFamily="50" charset="0"/>
          </a:endParaRPr>
        </a:p>
      </dgm:t>
    </dgm:pt>
    <dgm:pt modelId="{DD00ADB4-0F3C-4B6D-ADA2-8344ED79C020}" type="sibTrans" cxnId="{0635D34A-FA9A-419F-869D-D3613650E950}">
      <dgm:prSet/>
      <dgm:spPr/>
      <dgm:t>
        <a:bodyPr/>
        <a:lstStyle/>
        <a:p>
          <a:endParaRPr lang="en-GB">
            <a:latin typeface="Bloom Speak OT" panose="00000500000000000000" pitchFamily="50" charset="0"/>
          </a:endParaRPr>
        </a:p>
      </dgm:t>
    </dgm:pt>
    <dgm:pt modelId="{827C8CF0-8992-4FFE-AA0B-6DFFA9053564}" type="pres">
      <dgm:prSet presAssocID="{8CDD2B73-89B8-4009-8049-F270E4EB4EB1}" presName="cycle" presStyleCnt="0">
        <dgm:presLayoutVars>
          <dgm:dir/>
          <dgm:resizeHandles val="exact"/>
        </dgm:presLayoutVars>
      </dgm:prSet>
      <dgm:spPr/>
    </dgm:pt>
    <dgm:pt modelId="{85061FFF-9EEF-4707-8C09-320D5B790D3E}" type="pres">
      <dgm:prSet presAssocID="{4C9AF83E-53BE-4849-8BDB-7F5B7257BF15}" presName="node" presStyleLbl="node1" presStyleIdx="0" presStyleCnt="5" custScaleX="174920" custScaleY="121293" custRadScaleRad="105919">
        <dgm:presLayoutVars>
          <dgm:bulletEnabled val="1"/>
        </dgm:presLayoutVars>
      </dgm:prSet>
      <dgm:spPr/>
    </dgm:pt>
    <dgm:pt modelId="{05347663-23D8-4445-B6B4-0A9602DB197D}" type="pres">
      <dgm:prSet presAssocID="{4C9AF83E-53BE-4849-8BDB-7F5B7257BF15}" presName="spNode" presStyleCnt="0"/>
      <dgm:spPr/>
    </dgm:pt>
    <dgm:pt modelId="{E5300AFE-E37B-4DC0-B40E-6F80F3C7526A}" type="pres">
      <dgm:prSet presAssocID="{33FC4BF5-2EB6-4C64-A001-08B6EA4D2158}" presName="sibTrans" presStyleLbl="sibTrans1D1" presStyleIdx="0" presStyleCnt="5"/>
      <dgm:spPr/>
    </dgm:pt>
    <dgm:pt modelId="{171949B1-5DAE-4558-A257-BC6F50769710}" type="pres">
      <dgm:prSet presAssocID="{929D3654-69C0-4C72-BD15-2A55C84AAD77}" presName="node" presStyleLbl="node1" presStyleIdx="1" presStyleCnt="5" custScaleX="174920" custScaleY="121293" custRadScaleRad="109590" custRadScaleInc="22511">
        <dgm:presLayoutVars>
          <dgm:bulletEnabled val="1"/>
        </dgm:presLayoutVars>
      </dgm:prSet>
      <dgm:spPr/>
    </dgm:pt>
    <dgm:pt modelId="{77B9E812-BB76-440D-BABA-7BF8528144E9}" type="pres">
      <dgm:prSet presAssocID="{929D3654-69C0-4C72-BD15-2A55C84AAD77}" presName="spNode" presStyleCnt="0"/>
      <dgm:spPr/>
    </dgm:pt>
    <dgm:pt modelId="{75183335-6C50-4E5B-962C-DB9E11EB48B9}" type="pres">
      <dgm:prSet presAssocID="{33988D93-E6B8-451A-B150-F719ABA0893F}" presName="sibTrans" presStyleLbl="sibTrans1D1" presStyleIdx="1" presStyleCnt="5"/>
      <dgm:spPr/>
    </dgm:pt>
    <dgm:pt modelId="{1D844EA5-42A4-4E6B-8CFB-8122E5DF1E70}" type="pres">
      <dgm:prSet presAssocID="{329576BF-46C4-4177-9AF8-F207F6B36EED}" presName="node" presStyleLbl="node1" presStyleIdx="2" presStyleCnt="5" custScaleX="174920" custScaleY="121293" custRadScaleRad="120406" custRadScaleInc="-63156">
        <dgm:presLayoutVars>
          <dgm:bulletEnabled val="1"/>
        </dgm:presLayoutVars>
      </dgm:prSet>
      <dgm:spPr/>
    </dgm:pt>
    <dgm:pt modelId="{091947EB-6B90-43FE-AD76-AEDB67604AB8}" type="pres">
      <dgm:prSet presAssocID="{329576BF-46C4-4177-9AF8-F207F6B36EED}" presName="spNode" presStyleCnt="0"/>
      <dgm:spPr/>
    </dgm:pt>
    <dgm:pt modelId="{CFC3526E-C1A4-42AC-B85E-085BD84AE962}" type="pres">
      <dgm:prSet presAssocID="{23D637F1-2FCD-4ADF-ACF7-0A0A0725E76A}" presName="sibTrans" presStyleLbl="sibTrans1D1" presStyleIdx="2" presStyleCnt="5"/>
      <dgm:spPr/>
    </dgm:pt>
    <dgm:pt modelId="{9E9D429E-1AD6-4492-AD6E-F167CEF7A518}" type="pres">
      <dgm:prSet presAssocID="{39182E3C-44D9-4623-A5C1-134E5F30F107}" presName="node" presStyleLbl="node1" presStyleIdx="3" presStyleCnt="5" custScaleX="174920" custScaleY="121293" custRadScaleRad="117984" custRadScaleInc="50541">
        <dgm:presLayoutVars>
          <dgm:bulletEnabled val="1"/>
        </dgm:presLayoutVars>
      </dgm:prSet>
      <dgm:spPr/>
    </dgm:pt>
    <dgm:pt modelId="{3AE05D23-8730-4252-B5B0-5A49A752EED3}" type="pres">
      <dgm:prSet presAssocID="{39182E3C-44D9-4623-A5C1-134E5F30F107}" presName="spNode" presStyleCnt="0"/>
      <dgm:spPr/>
    </dgm:pt>
    <dgm:pt modelId="{9C4E042F-EDB8-4413-9475-82733BF53772}" type="pres">
      <dgm:prSet presAssocID="{AD1E5090-3996-4565-9CAC-6ACB554C0082}" presName="sibTrans" presStyleLbl="sibTrans1D1" presStyleIdx="3" presStyleCnt="5"/>
      <dgm:spPr/>
    </dgm:pt>
    <dgm:pt modelId="{9FAA99C3-132D-42A1-BD22-757615270014}" type="pres">
      <dgm:prSet presAssocID="{C2CD499C-38F7-443A-BAF5-C935FBAB4329}" presName="node" presStyleLbl="node1" presStyleIdx="4" presStyleCnt="5" custScaleX="174920" custScaleY="121293" custRadScaleRad="108676" custRadScaleInc="-19741">
        <dgm:presLayoutVars>
          <dgm:bulletEnabled val="1"/>
        </dgm:presLayoutVars>
      </dgm:prSet>
      <dgm:spPr/>
    </dgm:pt>
    <dgm:pt modelId="{40FE07F3-5024-4347-A15F-6112B517E377}" type="pres">
      <dgm:prSet presAssocID="{C2CD499C-38F7-443A-BAF5-C935FBAB4329}" presName="spNode" presStyleCnt="0"/>
      <dgm:spPr/>
    </dgm:pt>
    <dgm:pt modelId="{27677E05-213B-4EA5-BED2-5AFA50BB47BA}" type="pres">
      <dgm:prSet presAssocID="{DD00ADB4-0F3C-4B6D-ADA2-8344ED79C020}" presName="sibTrans" presStyleLbl="sibTrans1D1" presStyleIdx="4" presStyleCnt="5"/>
      <dgm:spPr/>
    </dgm:pt>
  </dgm:ptLst>
  <dgm:cxnLst>
    <dgm:cxn modelId="{A3446307-8270-4B53-9DB1-5AEAC34C4586}" type="presOf" srcId="{8CDD2B73-89B8-4009-8049-F270E4EB4EB1}" destId="{827C8CF0-8992-4FFE-AA0B-6DFFA9053564}" srcOrd="0" destOrd="0" presId="urn:microsoft.com/office/officeart/2005/8/layout/cycle5"/>
    <dgm:cxn modelId="{118D8B0F-7298-44EF-A62D-C3E8FF33C36E}" type="presOf" srcId="{23D637F1-2FCD-4ADF-ACF7-0A0A0725E76A}" destId="{CFC3526E-C1A4-42AC-B85E-085BD84AE962}" srcOrd="0" destOrd="0" presId="urn:microsoft.com/office/officeart/2005/8/layout/cycle5"/>
    <dgm:cxn modelId="{D0F25F1E-888F-45B6-92EE-18794B5C047A}" type="presOf" srcId="{4C9AF83E-53BE-4849-8BDB-7F5B7257BF15}" destId="{85061FFF-9EEF-4707-8C09-320D5B790D3E}" srcOrd="0" destOrd="0" presId="urn:microsoft.com/office/officeart/2005/8/layout/cycle5"/>
    <dgm:cxn modelId="{33C5F928-AE79-4AD3-B883-1175C7817FE5}" srcId="{8CDD2B73-89B8-4009-8049-F270E4EB4EB1}" destId="{329576BF-46C4-4177-9AF8-F207F6B36EED}" srcOrd="2" destOrd="0" parTransId="{7357FB88-CAC5-4C80-B8EF-5492F71CB869}" sibTransId="{23D637F1-2FCD-4ADF-ACF7-0A0A0725E76A}"/>
    <dgm:cxn modelId="{AF5C3B34-C12F-4137-8EE8-85EF0AB78640}" type="presOf" srcId="{33FC4BF5-2EB6-4C64-A001-08B6EA4D2158}" destId="{E5300AFE-E37B-4DC0-B40E-6F80F3C7526A}" srcOrd="0" destOrd="0" presId="urn:microsoft.com/office/officeart/2005/8/layout/cycle5"/>
    <dgm:cxn modelId="{F5328438-A552-4D37-A8D8-BA1BD78171C4}" type="presOf" srcId="{33988D93-E6B8-451A-B150-F719ABA0893F}" destId="{75183335-6C50-4E5B-962C-DB9E11EB48B9}" srcOrd="0" destOrd="0" presId="urn:microsoft.com/office/officeart/2005/8/layout/cycle5"/>
    <dgm:cxn modelId="{B2EA7D4A-08F1-4CF1-AB5C-CD01A5CEA4CE}" type="presOf" srcId="{39182E3C-44D9-4623-A5C1-134E5F30F107}" destId="{9E9D429E-1AD6-4492-AD6E-F167CEF7A518}" srcOrd="0" destOrd="0" presId="urn:microsoft.com/office/officeart/2005/8/layout/cycle5"/>
    <dgm:cxn modelId="{0635D34A-FA9A-419F-869D-D3613650E950}" srcId="{8CDD2B73-89B8-4009-8049-F270E4EB4EB1}" destId="{C2CD499C-38F7-443A-BAF5-C935FBAB4329}" srcOrd="4" destOrd="0" parTransId="{B82B067E-7F02-4C5A-AAD7-24A3467CCB8A}" sibTransId="{DD00ADB4-0F3C-4B6D-ADA2-8344ED79C020}"/>
    <dgm:cxn modelId="{8BE4B54E-7051-4C42-8D54-2EC69F1E38C8}" type="presOf" srcId="{C2CD499C-38F7-443A-BAF5-C935FBAB4329}" destId="{9FAA99C3-132D-42A1-BD22-757615270014}" srcOrd="0" destOrd="0" presId="urn:microsoft.com/office/officeart/2005/8/layout/cycle5"/>
    <dgm:cxn modelId="{8EF2AA90-CAA7-4752-A41B-D9CA01E99CC0}" type="presOf" srcId="{929D3654-69C0-4C72-BD15-2A55C84AAD77}" destId="{171949B1-5DAE-4558-A257-BC6F50769710}" srcOrd="0" destOrd="0" presId="urn:microsoft.com/office/officeart/2005/8/layout/cycle5"/>
    <dgm:cxn modelId="{2A28C099-FAB5-4CAF-9510-3DFB19042EBC}" srcId="{8CDD2B73-89B8-4009-8049-F270E4EB4EB1}" destId="{4C9AF83E-53BE-4849-8BDB-7F5B7257BF15}" srcOrd="0" destOrd="0" parTransId="{9983CC99-AD8F-4D6E-954B-5E3B160B400E}" sibTransId="{33FC4BF5-2EB6-4C64-A001-08B6EA4D2158}"/>
    <dgm:cxn modelId="{070B8DA0-73BC-459B-9520-B2AE9777499E}" type="presOf" srcId="{329576BF-46C4-4177-9AF8-F207F6B36EED}" destId="{1D844EA5-42A4-4E6B-8CFB-8122E5DF1E70}" srcOrd="0" destOrd="0" presId="urn:microsoft.com/office/officeart/2005/8/layout/cycle5"/>
    <dgm:cxn modelId="{B54B6FA9-85D7-4870-A4F1-9B6D44630D83}" srcId="{8CDD2B73-89B8-4009-8049-F270E4EB4EB1}" destId="{929D3654-69C0-4C72-BD15-2A55C84AAD77}" srcOrd="1" destOrd="0" parTransId="{BCACEBC5-CB12-4A7E-ABC9-0F508EE1D929}" sibTransId="{33988D93-E6B8-451A-B150-F719ABA0893F}"/>
    <dgm:cxn modelId="{003E60B7-E354-4766-AE72-D2545E21F1EE}" type="presOf" srcId="{DD00ADB4-0F3C-4B6D-ADA2-8344ED79C020}" destId="{27677E05-213B-4EA5-BED2-5AFA50BB47BA}" srcOrd="0" destOrd="0" presId="urn:microsoft.com/office/officeart/2005/8/layout/cycle5"/>
    <dgm:cxn modelId="{CCC2E2B8-9C29-4C08-9927-36796E7EF8C9}" srcId="{8CDD2B73-89B8-4009-8049-F270E4EB4EB1}" destId="{39182E3C-44D9-4623-A5C1-134E5F30F107}" srcOrd="3" destOrd="0" parTransId="{C8691EA5-97E8-451A-AF74-140E796F9D88}" sibTransId="{AD1E5090-3996-4565-9CAC-6ACB554C0082}"/>
    <dgm:cxn modelId="{E5B3EBFE-96B0-43B7-BC46-49DE00185CA7}" type="presOf" srcId="{AD1E5090-3996-4565-9CAC-6ACB554C0082}" destId="{9C4E042F-EDB8-4413-9475-82733BF53772}" srcOrd="0" destOrd="0" presId="urn:microsoft.com/office/officeart/2005/8/layout/cycle5"/>
    <dgm:cxn modelId="{EFADAB43-5127-4CEE-B1B4-E7AFBD8B60F3}" type="presParOf" srcId="{827C8CF0-8992-4FFE-AA0B-6DFFA9053564}" destId="{85061FFF-9EEF-4707-8C09-320D5B790D3E}" srcOrd="0" destOrd="0" presId="urn:microsoft.com/office/officeart/2005/8/layout/cycle5"/>
    <dgm:cxn modelId="{7F40403E-E1EC-454C-8239-735BD6ACE633}" type="presParOf" srcId="{827C8CF0-8992-4FFE-AA0B-6DFFA9053564}" destId="{05347663-23D8-4445-B6B4-0A9602DB197D}" srcOrd="1" destOrd="0" presId="urn:microsoft.com/office/officeart/2005/8/layout/cycle5"/>
    <dgm:cxn modelId="{CF93043C-BA18-4111-9610-C3A5CE96C92D}" type="presParOf" srcId="{827C8CF0-8992-4FFE-AA0B-6DFFA9053564}" destId="{E5300AFE-E37B-4DC0-B40E-6F80F3C7526A}" srcOrd="2" destOrd="0" presId="urn:microsoft.com/office/officeart/2005/8/layout/cycle5"/>
    <dgm:cxn modelId="{77E3FA74-8FA1-427E-828C-DDE068C91F5D}" type="presParOf" srcId="{827C8CF0-8992-4FFE-AA0B-6DFFA9053564}" destId="{171949B1-5DAE-4558-A257-BC6F50769710}" srcOrd="3" destOrd="0" presId="urn:microsoft.com/office/officeart/2005/8/layout/cycle5"/>
    <dgm:cxn modelId="{83E75004-17C7-4FAC-B283-7B2A4833C66B}" type="presParOf" srcId="{827C8CF0-8992-4FFE-AA0B-6DFFA9053564}" destId="{77B9E812-BB76-440D-BABA-7BF8528144E9}" srcOrd="4" destOrd="0" presId="urn:microsoft.com/office/officeart/2005/8/layout/cycle5"/>
    <dgm:cxn modelId="{498327A3-BCA2-4804-9F71-BAA6A5FA3ECC}" type="presParOf" srcId="{827C8CF0-8992-4FFE-AA0B-6DFFA9053564}" destId="{75183335-6C50-4E5B-962C-DB9E11EB48B9}" srcOrd="5" destOrd="0" presId="urn:microsoft.com/office/officeart/2005/8/layout/cycle5"/>
    <dgm:cxn modelId="{0E4A8A52-9441-4ED4-82DE-B6E7DD1C1A66}" type="presParOf" srcId="{827C8CF0-8992-4FFE-AA0B-6DFFA9053564}" destId="{1D844EA5-42A4-4E6B-8CFB-8122E5DF1E70}" srcOrd="6" destOrd="0" presId="urn:microsoft.com/office/officeart/2005/8/layout/cycle5"/>
    <dgm:cxn modelId="{BF6BDB74-B32B-4456-8AD3-32149C88607E}" type="presParOf" srcId="{827C8CF0-8992-4FFE-AA0B-6DFFA9053564}" destId="{091947EB-6B90-43FE-AD76-AEDB67604AB8}" srcOrd="7" destOrd="0" presId="urn:microsoft.com/office/officeart/2005/8/layout/cycle5"/>
    <dgm:cxn modelId="{FEDBFD71-77CB-4149-91EB-77B40505D6A9}" type="presParOf" srcId="{827C8CF0-8992-4FFE-AA0B-6DFFA9053564}" destId="{CFC3526E-C1A4-42AC-B85E-085BD84AE962}" srcOrd="8" destOrd="0" presId="urn:microsoft.com/office/officeart/2005/8/layout/cycle5"/>
    <dgm:cxn modelId="{9B72EC2B-89EE-4933-9501-6F4718B1ACEE}" type="presParOf" srcId="{827C8CF0-8992-4FFE-AA0B-6DFFA9053564}" destId="{9E9D429E-1AD6-4492-AD6E-F167CEF7A518}" srcOrd="9" destOrd="0" presId="urn:microsoft.com/office/officeart/2005/8/layout/cycle5"/>
    <dgm:cxn modelId="{70BE4055-BDA4-4292-B6A9-6EB371B2551B}" type="presParOf" srcId="{827C8CF0-8992-4FFE-AA0B-6DFFA9053564}" destId="{3AE05D23-8730-4252-B5B0-5A49A752EED3}" srcOrd="10" destOrd="0" presId="urn:microsoft.com/office/officeart/2005/8/layout/cycle5"/>
    <dgm:cxn modelId="{D4C347C6-03B4-4F49-9BE6-63F9FF18B33D}" type="presParOf" srcId="{827C8CF0-8992-4FFE-AA0B-6DFFA9053564}" destId="{9C4E042F-EDB8-4413-9475-82733BF53772}" srcOrd="11" destOrd="0" presId="urn:microsoft.com/office/officeart/2005/8/layout/cycle5"/>
    <dgm:cxn modelId="{698416C4-26A8-4AD3-AE69-E2EF1C84B59F}" type="presParOf" srcId="{827C8CF0-8992-4FFE-AA0B-6DFFA9053564}" destId="{9FAA99C3-132D-42A1-BD22-757615270014}" srcOrd="12" destOrd="0" presId="urn:microsoft.com/office/officeart/2005/8/layout/cycle5"/>
    <dgm:cxn modelId="{263A567C-AD82-49AC-9658-AD1FF53B4BC0}" type="presParOf" srcId="{827C8CF0-8992-4FFE-AA0B-6DFFA9053564}" destId="{40FE07F3-5024-4347-A15F-6112B517E377}" srcOrd="13" destOrd="0" presId="urn:microsoft.com/office/officeart/2005/8/layout/cycle5"/>
    <dgm:cxn modelId="{A66B4DF5-E135-4B0D-8AA3-A1AC8C0F42AB}" type="presParOf" srcId="{827C8CF0-8992-4FFE-AA0B-6DFFA9053564}" destId="{27677E05-213B-4EA5-BED2-5AFA50BB47BA}"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61FFF-9EEF-4707-8C09-320D5B790D3E}">
      <dsp:nvSpPr>
        <dsp:cNvPr id="0" name=""/>
        <dsp:cNvSpPr/>
      </dsp:nvSpPr>
      <dsp:spPr>
        <a:xfrm>
          <a:off x="2344829" y="-76448"/>
          <a:ext cx="2896127" cy="130535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err="1">
              <a:latin typeface="Bloom Speak OT" panose="00000500000000000000" pitchFamily="50" charset="0"/>
            </a:rPr>
            <a:t>Disgyblion</a:t>
          </a:r>
          <a:r>
            <a:rPr lang="en-GB" sz="1800" b="0" kern="1200" dirty="0">
              <a:latin typeface="Bloom Speak OT" panose="00000500000000000000" pitchFamily="50" charset="0"/>
            </a:rPr>
            <a:t> </a:t>
          </a:r>
          <a:r>
            <a:rPr lang="en-GB" sz="1800" b="0" kern="1200" dirty="0" err="1">
              <a:latin typeface="Bloom Speak OT" panose="00000500000000000000" pitchFamily="50" charset="0"/>
            </a:rPr>
            <a:t>yn</a:t>
          </a:r>
          <a:r>
            <a:rPr lang="en-GB" sz="1800" b="0" kern="1200" dirty="0">
              <a:latin typeface="Bloom Speak OT" panose="00000500000000000000" pitchFamily="50" charset="0"/>
            </a:rPr>
            <a:t> </a:t>
          </a:r>
          <a:r>
            <a:rPr lang="en-GB" sz="1800" b="0" kern="1200" dirty="0" err="1">
              <a:latin typeface="Bloom Speak OT" panose="00000500000000000000" pitchFamily="50" charset="0"/>
            </a:rPr>
            <a:t>dysgu</a:t>
          </a:r>
          <a:r>
            <a:rPr lang="en-GB" sz="1800" b="0" kern="1200" dirty="0">
              <a:latin typeface="Bloom Speak OT" panose="00000500000000000000" pitchFamily="50" charset="0"/>
            </a:rPr>
            <a:t> am </a:t>
          </a:r>
          <a:r>
            <a:rPr lang="en-GB" sz="1800" b="0" kern="1200" dirty="0" err="1">
              <a:latin typeface="Bloom Speak OT" panose="00000500000000000000" pitchFamily="50" charset="0"/>
            </a:rPr>
            <a:t>fater</a:t>
          </a:r>
          <a:r>
            <a:rPr lang="en-GB" sz="1800" b="0" kern="1200" dirty="0">
              <a:latin typeface="Bloom Speak OT" panose="00000500000000000000" pitchFamily="50" charset="0"/>
            </a:rPr>
            <a:t> </a:t>
          </a:r>
          <a:r>
            <a:rPr lang="en-GB" sz="1800" b="0" kern="1200" dirty="0" err="1">
              <a:latin typeface="Bloom Speak OT" panose="00000500000000000000" pitchFamily="50" charset="0"/>
            </a:rPr>
            <a:t>amgylcheddol</a:t>
          </a:r>
          <a:r>
            <a:rPr lang="en-GB" sz="1800" b="0" kern="1200" dirty="0">
              <a:latin typeface="Bloom Speak OT" panose="00000500000000000000" pitchFamily="50" charset="0"/>
            </a:rPr>
            <a:t> </a:t>
          </a:r>
          <a:r>
            <a:rPr lang="en-GB" sz="1800" b="0" kern="1200" dirty="0" err="1">
              <a:latin typeface="Bloom Speak OT" panose="00000500000000000000" pitchFamily="50" charset="0"/>
            </a:rPr>
            <a:t>mewn</a:t>
          </a:r>
          <a:r>
            <a:rPr lang="en-GB" sz="1800" b="0" kern="1200" dirty="0">
              <a:latin typeface="Bloom Speak OT" panose="00000500000000000000" pitchFamily="50" charset="0"/>
            </a:rPr>
            <a:t> </a:t>
          </a:r>
          <a:r>
            <a:rPr lang="en-GB" sz="1800" b="0" kern="1200" dirty="0" err="1">
              <a:latin typeface="Bloom Speak OT" panose="00000500000000000000" pitchFamily="50" charset="0"/>
            </a:rPr>
            <a:t>gwaith</a:t>
          </a:r>
          <a:r>
            <a:rPr lang="en-GB" sz="1800" b="0" kern="1200" dirty="0">
              <a:latin typeface="Bloom Speak OT" panose="00000500000000000000" pitchFamily="50" charset="0"/>
            </a:rPr>
            <a:t> </a:t>
          </a:r>
          <a:r>
            <a:rPr lang="en-GB" sz="1800" b="0" kern="1200" dirty="0" err="1">
              <a:latin typeface="Bloom Speak OT" panose="00000500000000000000" pitchFamily="50" charset="0"/>
            </a:rPr>
            <a:t>dosbarth</a:t>
          </a:r>
          <a:r>
            <a:rPr lang="en-GB" sz="1800" b="0" kern="1200" dirty="0">
              <a:latin typeface="Bloom Speak OT" panose="00000500000000000000" pitchFamily="50" charset="0"/>
            </a:rPr>
            <a:t>/</a:t>
          </a:r>
          <a:r>
            <a:rPr lang="en-GB" sz="1800" b="0" kern="1200" dirty="0" err="1">
              <a:latin typeface="Bloom Speak OT" panose="00000500000000000000" pitchFamily="50" charset="0"/>
            </a:rPr>
            <a:t>pwnc</a:t>
          </a:r>
          <a:endParaRPr lang="en-GB" sz="1800" b="0" kern="1200" dirty="0">
            <a:latin typeface="Bloom Speak OT" panose="00000500000000000000" pitchFamily="50" charset="0"/>
          </a:endParaRPr>
        </a:p>
      </dsp:txBody>
      <dsp:txXfrm>
        <a:off x="2408551" y="-12726"/>
        <a:ext cx="2768683" cy="1177907"/>
      </dsp:txXfrm>
    </dsp:sp>
    <dsp:sp modelId="{E5300AFE-E37B-4DC0-B40E-6F80F3C7526A}">
      <dsp:nvSpPr>
        <dsp:cNvPr id="0" name=""/>
        <dsp:cNvSpPr/>
      </dsp:nvSpPr>
      <dsp:spPr>
        <a:xfrm>
          <a:off x="2170070" y="929680"/>
          <a:ext cx="4298867" cy="4298867"/>
        </a:xfrm>
        <a:custGeom>
          <a:avLst/>
          <a:gdLst/>
          <a:ahLst/>
          <a:cxnLst/>
          <a:rect l="0" t="0" r="0" b="0"/>
          <a:pathLst>
            <a:path>
              <a:moveTo>
                <a:pt x="3200961" y="274772"/>
              </a:moveTo>
              <a:arcTo wR="2149433" hR="2149433" stAng="17957326" swAng="70845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1949B1-5DAE-4558-A257-BC6F50769710}">
      <dsp:nvSpPr>
        <dsp:cNvPr id="0" name=""/>
        <dsp:cNvSpPr/>
      </dsp:nvSpPr>
      <dsp:spPr>
        <a:xfrm>
          <a:off x="4643688" y="1559241"/>
          <a:ext cx="2896127" cy="1305351"/>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err="1">
              <a:latin typeface="Bloom Speak OT" panose="00000500000000000000" pitchFamily="50" charset="0"/>
            </a:rPr>
            <a:t>Disgyblion</a:t>
          </a:r>
          <a:r>
            <a:rPr lang="en-GB" sz="1800" b="0" kern="1200" dirty="0">
              <a:latin typeface="Bloom Speak OT" panose="00000500000000000000" pitchFamily="50" charset="0"/>
            </a:rPr>
            <a:t> </a:t>
          </a:r>
          <a:r>
            <a:rPr lang="en-GB" sz="1800" b="0" kern="1200" dirty="0" err="1">
              <a:latin typeface="Bloom Speak OT" panose="00000500000000000000" pitchFamily="50" charset="0"/>
            </a:rPr>
            <a:t>yn</a:t>
          </a:r>
          <a:r>
            <a:rPr lang="en-GB" sz="1800" b="0" kern="1200" dirty="0">
              <a:latin typeface="Bloom Speak OT" panose="00000500000000000000" pitchFamily="50" charset="0"/>
            </a:rPr>
            <a:t> </a:t>
          </a:r>
          <a:r>
            <a:rPr lang="en-GB" sz="1800" b="0" kern="1200" dirty="0" err="1">
              <a:latin typeface="Bloom Speak OT" panose="00000500000000000000" pitchFamily="50" charset="0"/>
            </a:rPr>
            <a:t>teimlo’n</a:t>
          </a:r>
          <a:r>
            <a:rPr lang="en-GB" sz="1800" b="0" kern="1200" dirty="0">
              <a:latin typeface="Bloom Speak OT" panose="00000500000000000000" pitchFamily="50" charset="0"/>
            </a:rPr>
            <a:t> </a:t>
          </a:r>
          <a:r>
            <a:rPr lang="en-GB" sz="1800" b="0" kern="1200" dirty="0" err="1">
              <a:latin typeface="Bloom Speak OT" panose="00000500000000000000" pitchFamily="50" charset="0"/>
            </a:rPr>
            <a:t>angerddol</a:t>
          </a:r>
          <a:r>
            <a:rPr lang="en-GB" sz="1800" b="0" kern="1200" dirty="0">
              <a:latin typeface="Bloom Speak OT" panose="00000500000000000000" pitchFamily="50" charset="0"/>
            </a:rPr>
            <a:t> ac </a:t>
          </a:r>
          <a:r>
            <a:rPr lang="en-GB" sz="1800" b="0" kern="1200" dirty="0" err="1">
              <a:latin typeface="Bloom Speak OT" panose="00000500000000000000" pitchFamily="50" charset="0"/>
            </a:rPr>
            <a:t>eisiau</a:t>
          </a:r>
          <a:r>
            <a:rPr lang="en-GB" sz="1800" b="0" kern="1200" dirty="0">
              <a:latin typeface="Bloom Speak OT" panose="00000500000000000000" pitchFamily="50" charset="0"/>
            </a:rPr>
            <a:t> </a:t>
          </a:r>
          <a:r>
            <a:rPr lang="en-GB" sz="1800" b="0" kern="1200" dirty="0" err="1">
              <a:latin typeface="Bloom Speak OT" panose="00000500000000000000" pitchFamily="50" charset="0"/>
            </a:rPr>
            <a:t>defnyddio’r</a:t>
          </a:r>
          <a:r>
            <a:rPr lang="en-GB" sz="1800" b="0" kern="1200" dirty="0">
              <a:latin typeface="Bloom Speak OT" panose="00000500000000000000" pitchFamily="50" charset="0"/>
            </a:rPr>
            <a:t> </a:t>
          </a:r>
          <a:r>
            <a:rPr lang="en-GB" sz="1800" b="0" kern="1200" dirty="0" err="1">
              <a:latin typeface="Bloom Speak OT" panose="00000500000000000000" pitchFamily="50" charset="0"/>
            </a:rPr>
            <a:t>hyn</a:t>
          </a:r>
          <a:r>
            <a:rPr lang="en-GB" sz="1800" b="0" kern="1200" dirty="0">
              <a:latin typeface="Bloom Speak OT" panose="00000500000000000000" pitchFamily="50" charset="0"/>
            </a:rPr>
            <a:t> </a:t>
          </a:r>
          <a:r>
            <a:rPr lang="en-GB" sz="1800" b="0" kern="1200" dirty="0" err="1">
              <a:latin typeface="Bloom Speak OT" panose="00000500000000000000" pitchFamily="50" charset="0"/>
            </a:rPr>
            <a:t>maen</a:t>
          </a:r>
          <a:r>
            <a:rPr lang="en-GB" sz="1800" b="0" kern="1200" dirty="0">
              <a:latin typeface="Bloom Speak OT" panose="00000500000000000000" pitchFamily="50" charset="0"/>
            </a:rPr>
            <a:t> </a:t>
          </a:r>
          <a:r>
            <a:rPr lang="en-GB" sz="1800" b="0" kern="1200" dirty="0" err="1">
              <a:latin typeface="Bloom Speak OT" panose="00000500000000000000" pitchFamily="50" charset="0"/>
            </a:rPr>
            <a:t>nhw</a:t>
          </a:r>
          <a:r>
            <a:rPr lang="en-GB" sz="1800" b="0" kern="1200" dirty="0">
              <a:latin typeface="Bloom Speak OT" panose="00000500000000000000" pitchFamily="50" charset="0"/>
            </a:rPr>
            <a:t> </a:t>
          </a:r>
          <a:r>
            <a:rPr lang="en-GB" sz="1800" b="0" kern="1200" dirty="0" err="1">
              <a:latin typeface="Bloom Speak OT" panose="00000500000000000000" pitchFamily="50" charset="0"/>
            </a:rPr>
            <a:t>wedi’i</a:t>
          </a:r>
          <a:r>
            <a:rPr lang="en-GB" sz="1800" b="0" kern="1200" dirty="0">
              <a:latin typeface="Bloom Speak OT" panose="00000500000000000000" pitchFamily="50" charset="0"/>
            </a:rPr>
            <a:t> </a:t>
          </a:r>
          <a:r>
            <a:rPr lang="en-GB" sz="1800" b="0" kern="1200" dirty="0" err="1">
              <a:latin typeface="Bloom Speak OT" panose="00000500000000000000" pitchFamily="50" charset="0"/>
            </a:rPr>
            <a:t>dysgu</a:t>
          </a:r>
          <a:r>
            <a:rPr lang="en-GB" sz="1800" b="0" kern="1200" dirty="0">
              <a:latin typeface="Bloom Speak OT" panose="00000500000000000000" pitchFamily="50" charset="0"/>
            </a:rPr>
            <a:t> i </a:t>
          </a:r>
          <a:r>
            <a:rPr lang="en-GB" sz="1800" b="0" kern="1200" dirty="0" err="1">
              <a:latin typeface="Bloom Speak OT" panose="00000500000000000000" pitchFamily="50" charset="0"/>
            </a:rPr>
            <a:t>weithredu</a:t>
          </a:r>
          <a:endParaRPr lang="en-GB" sz="1800" b="0" kern="1200" dirty="0">
            <a:latin typeface="Bloom Speak OT" panose="00000500000000000000" pitchFamily="50" charset="0"/>
          </a:endParaRPr>
        </a:p>
      </dsp:txBody>
      <dsp:txXfrm>
        <a:off x="4707410" y="1622963"/>
        <a:ext cx="2768683" cy="1177907"/>
      </dsp:txXfrm>
    </dsp:sp>
    <dsp:sp modelId="{75183335-6C50-4E5B-962C-DB9E11EB48B9}">
      <dsp:nvSpPr>
        <dsp:cNvPr id="0" name=""/>
        <dsp:cNvSpPr/>
      </dsp:nvSpPr>
      <dsp:spPr>
        <a:xfrm>
          <a:off x="1913550" y="1251769"/>
          <a:ext cx="4298867" cy="4298867"/>
        </a:xfrm>
        <a:custGeom>
          <a:avLst/>
          <a:gdLst/>
          <a:ahLst/>
          <a:cxnLst/>
          <a:rect l="0" t="0" r="0" b="0"/>
          <a:pathLst>
            <a:path>
              <a:moveTo>
                <a:pt x="4266106" y="1775584"/>
              </a:moveTo>
              <a:arcTo wR="2149433" hR="2149433" stAng="20999020" swAng="807789"/>
            </a:path>
          </a:pathLst>
        </a:custGeom>
        <a:noFill/>
        <a:ln w="9525" cap="flat" cmpd="sng" algn="ctr">
          <a:solidFill>
            <a:schemeClr val="accent4">
              <a:hueOff val="-1116192"/>
              <a:satOff val="6725"/>
              <a:lumOff val="53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844EA5-42A4-4E6B-8CFB-8122E5DF1E70}">
      <dsp:nvSpPr>
        <dsp:cNvPr id="0" name=""/>
        <dsp:cNvSpPr/>
      </dsp:nvSpPr>
      <dsp:spPr>
        <a:xfrm>
          <a:off x="4360587" y="3696163"/>
          <a:ext cx="2896127" cy="1305351"/>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err="1">
              <a:latin typeface="Bloom Speak OT" panose="00000500000000000000" pitchFamily="50" charset="0"/>
            </a:rPr>
            <a:t>Ychwanegu</a:t>
          </a:r>
          <a:r>
            <a:rPr lang="en-GB" sz="1800" b="0" kern="1200" dirty="0">
              <a:latin typeface="Bloom Speak OT" panose="00000500000000000000" pitchFamily="50" charset="0"/>
            </a:rPr>
            <a:t> </a:t>
          </a:r>
          <a:r>
            <a:rPr lang="en-GB" sz="1800" b="0" kern="1200" dirty="0" err="1">
              <a:latin typeface="Bloom Speak OT" panose="00000500000000000000" pitchFamily="50" charset="0"/>
            </a:rPr>
            <a:t>syniadau</a:t>
          </a:r>
          <a:r>
            <a:rPr lang="en-GB" sz="1800" b="0" kern="1200" dirty="0">
              <a:latin typeface="Bloom Speak OT" panose="00000500000000000000" pitchFamily="50" charset="0"/>
            </a:rPr>
            <a:t> at </a:t>
          </a:r>
          <a:r>
            <a:rPr lang="en-GB" sz="1800" b="0" kern="1200" dirty="0" err="1">
              <a:latin typeface="Bloom Speak OT" panose="00000500000000000000" pitchFamily="50" charset="0"/>
            </a:rPr>
            <a:t>gynllun</a:t>
          </a:r>
          <a:r>
            <a:rPr lang="en-GB" sz="1800" b="0" kern="1200" dirty="0">
              <a:latin typeface="Bloom Speak OT" panose="00000500000000000000" pitchFamily="50" charset="0"/>
            </a:rPr>
            <a:t> </a:t>
          </a:r>
          <a:r>
            <a:rPr lang="en-GB" sz="1800" b="0" kern="1200" dirty="0" err="1">
              <a:latin typeface="Bloom Speak OT" panose="00000500000000000000" pitchFamily="50" charset="0"/>
            </a:rPr>
            <a:t>geithredu’r</a:t>
          </a:r>
          <a:r>
            <a:rPr lang="en-GB" sz="1800" b="0" kern="1200" dirty="0">
              <a:latin typeface="Bloom Speak OT" panose="00000500000000000000" pitchFamily="50" charset="0"/>
            </a:rPr>
            <a:t> </a:t>
          </a:r>
          <a:r>
            <a:rPr lang="en-GB" sz="1800" b="0" kern="1200" dirty="0" err="1">
              <a:latin typeface="Bloom Speak OT" panose="00000500000000000000" pitchFamily="50" charset="0"/>
            </a:rPr>
            <a:t>dosbarth</a:t>
          </a:r>
          <a:r>
            <a:rPr lang="en-GB" sz="1800" b="0" kern="1200" dirty="0">
              <a:latin typeface="Bloom Speak OT" panose="00000500000000000000" pitchFamily="50" charset="0"/>
            </a:rPr>
            <a:t> </a:t>
          </a:r>
          <a:r>
            <a:rPr lang="en-GB" sz="1800" b="0" kern="1200" dirty="0" err="1">
              <a:latin typeface="Bloom Speak OT" panose="00000500000000000000" pitchFamily="50" charset="0"/>
            </a:rPr>
            <a:t>a’u</a:t>
          </a:r>
          <a:r>
            <a:rPr lang="en-GB" sz="1800" b="0" kern="1200" dirty="0">
              <a:latin typeface="Bloom Speak OT" panose="00000500000000000000" pitchFamily="50" charset="0"/>
            </a:rPr>
            <a:t> </a:t>
          </a:r>
          <a:r>
            <a:rPr lang="en-GB" sz="1800" b="0" kern="1200" dirty="0" err="1">
              <a:latin typeface="Bloom Speak OT" panose="00000500000000000000" pitchFamily="50" charset="0"/>
            </a:rPr>
            <a:t>rhannu</a:t>
          </a:r>
          <a:r>
            <a:rPr lang="en-GB" sz="1800" b="0" kern="1200" dirty="0">
              <a:latin typeface="Bloom Speak OT" panose="00000500000000000000" pitchFamily="50" charset="0"/>
            </a:rPr>
            <a:t> </a:t>
          </a:r>
          <a:r>
            <a:rPr lang="en-GB" sz="1800" b="0" kern="1200" dirty="0" err="1">
              <a:latin typeface="Bloom Speak OT" panose="00000500000000000000" pitchFamily="50" charset="0"/>
            </a:rPr>
            <a:t>gyda’r</a:t>
          </a:r>
          <a:r>
            <a:rPr lang="en-GB" sz="1800" b="0" kern="1200" dirty="0">
              <a:latin typeface="Bloom Speak OT" panose="00000500000000000000" pitchFamily="50" charset="0"/>
            </a:rPr>
            <a:t> Eco-</a:t>
          </a:r>
          <a:r>
            <a:rPr lang="en-GB" sz="1800" b="0" kern="1200" dirty="0" err="1">
              <a:latin typeface="Bloom Speak OT" panose="00000500000000000000" pitchFamily="50" charset="0"/>
            </a:rPr>
            <a:t>Bwyllgor</a:t>
          </a:r>
          <a:r>
            <a:rPr lang="en-GB" sz="1800" b="0" kern="1200" dirty="0">
              <a:latin typeface="Bloom Speak OT" panose="00000500000000000000" pitchFamily="50" charset="0"/>
            </a:rPr>
            <a:t> </a:t>
          </a:r>
          <a:r>
            <a:rPr lang="en-GB" sz="1800" b="0" kern="1200" dirty="0" err="1">
              <a:latin typeface="Bloom Speak OT" panose="00000500000000000000" pitchFamily="50" charset="0"/>
            </a:rPr>
            <a:t>a’r</a:t>
          </a:r>
          <a:r>
            <a:rPr lang="en-GB" sz="1800" b="0" kern="1200" dirty="0">
              <a:latin typeface="Bloom Speak OT" panose="00000500000000000000" pitchFamily="50" charset="0"/>
            </a:rPr>
            <a:t> </a:t>
          </a:r>
          <a:r>
            <a:rPr lang="en-GB" sz="1800" b="0" kern="1200" dirty="0" err="1">
              <a:latin typeface="Bloom Speak OT" panose="00000500000000000000" pitchFamily="50" charset="0"/>
            </a:rPr>
            <a:t>ysgol</a:t>
          </a:r>
          <a:r>
            <a:rPr lang="en-GB" sz="1800" b="0" kern="1200" dirty="0">
              <a:latin typeface="Bloom Speak OT" panose="00000500000000000000" pitchFamily="50" charset="0"/>
            </a:rPr>
            <a:t> </a:t>
          </a:r>
          <a:r>
            <a:rPr lang="en-GB" sz="1800" b="0" kern="1200" dirty="0" err="1">
              <a:latin typeface="Bloom Speak OT" panose="00000500000000000000" pitchFamily="50" charset="0"/>
            </a:rPr>
            <a:t>gyfan</a:t>
          </a:r>
          <a:endParaRPr lang="en-GB" sz="1800" b="0" kern="1200" dirty="0">
            <a:latin typeface="Bloom Speak OT" panose="00000500000000000000" pitchFamily="50" charset="0"/>
          </a:endParaRPr>
        </a:p>
      </dsp:txBody>
      <dsp:txXfrm>
        <a:off x="4424309" y="3759885"/>
        <a:ext cx="2768683" cy="1177907"/>
      </dsp:txXfrm>
    </dsp:sp>
    <dsp:sp modelId="{CFC3526E-C1A4-42AC-B85E-085BD84AE962}">
      <dsp:nvSpPr>
        <dsp:cNvPr id="0" name=""/>
        <dsp:cNvSpPr/>
      </dsp:nvSpPr>
      <dsp:spPr>
        <a:xfrm>
          <a:off x="1718845" y="1040536"/>
          <a:ext cx="4298867" cy="4298867"/>
        </a:xfrm>
        <a:custGeom>
          <a:avLst/>
          <a:gdLst/>
          <a:ahLst/>
          <a:cxnLst/>
          <a:rect l="0" t="0" r="0" b="0"/>
          <a:pathLst>
            <a:path>
              <a:moveTo>
                <a:pt x="2914261" y="4158190"/>
              </a:moveTo>
              <a:arcTo wR="2149433" hR="2149433" stAng="4149350" swAng="2284020"/>
            </a:path>
          </a:pathLst>
        </a:custGeom>
        <a:noFill/>
        <a:ln w="9525" cap="flat" cmpd="sng" algn="ctr">
          <a:solidFill>
            <a:schemeClr val="accent4">
              <a:hueOff val="-2232385"/>
              <a:satOff val="13449"/>
              <a:lumOff val="107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E9D429E-1AD6-4492-AD6E-F167CEF7A518}">
      <dsp:nvSpPr>
        <dsp:cNvPr id="0" name=""/>
        <dsp:cNvSpPr/>
      </dsp:nvSpPr>
      <dsp:spPr>
        <a:xfrm>
          <a:off x="456382" y="3765617"/>
          <a:ext cx="2896127" cy="1305351"/>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err="1">
              <a:latin typeface="Bloom Speak OT" panose="00000500000000000000" pitchFamily="50" charset="0"/>
            </a:rPr>
            <a:t>Gweithredau’n</a:t>
          </a:r>
          <a:r>
            <a:rPr lang="en-GB" sz="1800" b="0" kern="1200" dirty="0">
              <a:latin typeface="Bloom Speak OT" panose="00000500000000000000" pitchFamily="50" charset="0"/>
            </a:rPr>
            <a:t> </a:t>
          </a:r>
          <a:r>
            <a:rPr lang="en-GB" sz="1800" b="0" kern="1200" dirty="0" err="1">
              <a:latin typeface="Bloom Speak OT" panose="00000500000000000000" pitchFamily="50" charset="0"/>
            </a:rPr>
            <a:t>digwydd</a:t>
          </a:r>
          <a:r>
            <a:rPr lang="en-GB" sz="1800" b="0" kern="1200" dirty="0">
              <a:latin typeface="Bloom Speak OT" panose="00000500000000000000" pitchFamily="50" charset="0"/>
            </a:rPr>
            <a:t> </a:t>
          </a:r>
          <a:r>
            <a:rPr lang="en-GB" sz="1800" b="0" kern="1200" dirty="0" err="1">
              <a:latin typeface="Bloom Speak OT" panose="00000500000000000000" pitchFamily="50" charset="0"/>
            </a:rPr>
            <a:t>trwy</a:t>
          </a:r>
          <a:r>
            <a:rPr lang="en-GB" sz="1800" b="0" kern="1200" dirty="0">
              <a:latin typeface="Bloom Speak OT" panose="00000500000000000000" pitchFamily="50" charset="0"/>
            </a:rPr>
            <a:t> </a:t>
          </a:r>
          <a:r>
            <a:rPr lang="en-GB" sz="1800" b="0" kern="1200" dirty="0" err="1">
              <a:latin typeface="Bloom Speak OT" panose="00000500000000000000" pitchFamily="50" charset="0"/>
            </a:rPr>
            <a:t>waith</a:t>
          </a:r>
          <a:r>
            <a:rPr lang="en-GB" sz="1800" b="0" kern="1200" dirty="0">
              <a:latin typeface="Bloom Speak OT" panose="00000500000000000000" pitchFamily="50" charset="0"/>
            </a:rPr>
            <a:t> </a:t>
          </a:r>
          <a:r>
            <a:rPr lang="en-GB" sz="1800" b="0" kern="1200" dirty="0" err="1">
              <a:latin typeface="Bloom Speak OT" panose="00000500000000000000" pitchFamily="50" charset="0"/>
            </a:rPr>
            <a:t>dosbarth</a:t>
          </a:r>
          <a:r>
            <a:rPr lang="en-GB" sz="1800" b="0" kern="1200" dirty="0">
              <a:latin typeface="Bloom Speak OT" panose="00000500000000000000" pitchFamily="50" charset="0"/>
            </a:rPr>
            <a:t>/ </a:t>
          </a:r>
          <a:r>
            <a:rPr lang="en-GB" sz="1800" b="0" kern="1200" dirty="0" err="1">
              <a:latin typeface="Bloom Speak OT" panose="00000500000000000000" pitchFamily="50" charset="0"/>
            </a:rPr>
            <a:t>trwy</a:t>
          </a:r>
          <a:r>
            <a:rPr lang="en-GB" sz="1800" b="0" kern="1200" dirty="0">
              <a:latin typeface="Bloom Speak OT" panose="00000500000000000000" pitchFamily="50" charset="0"/>
            </a:rPr>
            <a:t> </a:t>
          </a:r>
          <a:r>
            <a:rPr lang="en-GB" sz="1800" b="0" kern="1200" dirty="0" err="1">
              <a:latin typeface="Bloom Speak OT" panose="00000500000000000000" pitchFamily="50" charset="0"/>
            </a:rPr>
            <a:t>waith</a:t>
          </a:r>
          <a:r>
            <a:rPr lang="en-GB" sz="1800" b="0" kern="1200" dirty="0">
              <a:latin typeface="Bloom Speak OT" panose="00000500000000000000" pitchFamily="50" charset="0"/>
            </a:rPr>
            <a:t> y </a:t>
          </a:r>
          <a:r>
            <a:rPr lang="en-GB" sz="1800" b="0" kern="1200" dirty="0" err="1">
              <a:latin typeface="Bloom Speak OT" panose="00000500000000000000" pitchFamily="50" charset="0"/>
            </a:rPr>
            <a:t>pwyllgor</a:t>
          </a:r>
          <a:endParaRPr lang="en-GB" sz="1800" b="0" kern="1200" dirty="0">
            <a:latin typeface="Bloom Speak OT" panose="00000500000000000000" pitchFamily="50" charset="0"/>
          </a:endParaRPr>
        </a:p>
      </dsp:txBody>
      <dsp:txXfrm>
        <a:off x="520104" y="3829339"/>
        <a:ext cx="2768683" cy="1177907"/>
      </dsp:txXfrm>
    </dsp:sp>
    <dsp:sp modelId="{9C4E042F-EDB8-4413-9475-82733BF53772}">
      <dsp:nvSpPr>
        <dsp:cNvPr id="0" name=""/>
        <dsp:cNvSpPr/>
      </dsp:nvSpPr>
      <dsp:spPr>
        <a:xfrm>
          <a:off x="1419257" y="1109023"/>
          <a:ext cx="4298867" cy="4298867"/>
        </a:xfrm>
        <a:custGeom>
          <a:avLst/>
          <a:gdLst/>
          <a:ahLst/>
          <a:cxnLst/>
          <a:rect l="0" t="0" r="0" b="0"/>
          <a:pathLst>
            <a:path>
              <a:moveTo>
                <a:pt x="24873" y="2475483"/>
              </a:moveTo>
              <a:arcTo wR="2149433" hR="2149433" stAng="10276504" swAng="897691"/>
            </a:path>
          </a:pathLst>
        </a:custGeom>
        <a:noFill/>
        <a:ln w="9525" cap="flat" cmpd="sng" algn="ctr">
          <a:solidFill>
            <a:schemeClr val="accent4">
              <a:hueOff val="-3348577"/>
              <a:satOff val="20174"/>
              <a:lumOff val="161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FAA99C3-132D-42A1-BD22-757615270014}">
      <dsp:nvSpPr>
        <dsp:cNvPr id="0" name=""/>
        <dsp:cNvSpPr/>
      </dsp:nvSpPr>
      <dsp:spPr>
        <a:xfrm>
          <a:off x="71208" y="1537109"/>
          <a:ext cx="2896127" cy="130535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err="1">
              <a:latin typeface="Bloom Speak OT" panose="00000500000000000000" pitchFamily="50" charset="0"/>
            </a:rPr>
            <a:t>Mae’r</a:t>
          </a:r>
          <a:r>
            <a:rPr lang="en-GB" sz="1800" b="0" kern="1200" dirty="0">
              <a:latin typeface="Bloom Speak OT" panose="00000500000000000000" pitchFamily="50" charset="0"/>
            </a:rPr>
            <a:t> </a:t>
          </a:r>
          <a:r>
            <a:rPr lang="en-GB" sz="1800" b="0" kern="1200" dirty="0" err="1">
              <a:latin typeface="Bloom Speak OT" panose="00000500000000000000" pitchFamily="50" charset="0"/>
            </a:rPr>
            <a:t>dosbarth</a:t>
          </a:r>
          <a:r>
            <a:rPr lang="en-GB" sz="1800" b="0" kern="1200" dirty="0">
              <a:latin typeface="Bloom Speak OT" panose="00000500000000000000" pitchFamily="50" charset="0"/>
            </a:rPr>
            <a:t> </a:t>
          </a:r>
          <a:r>
            <a:rPr lang="en-GB" sz="1800" b="0" kern="1200" dirty="0" err="1">
              <a:latin typeface="Bloom Speak OT" panose="00000500000000000000" pitchFamily="50" charset="0"/>
            </a:rPr>
            <a:t>yn</a:t>
          </a:r>
          <a:r>
            <a:rPr lang="en-GB" sz="1800" b="0" kern="1200" dirty="0">
              <a:latin typeface="Bloom Speak OT" panose="00000500000000000000" pitchFamily="50" charset="0"/>
            </a:rPr>
            <a:t> </a:t>
          </a:r>
          <a:r>
            <a:rPr lang="en-GB" sz="1800" b="0" kern="1200" dirty="0" err="1">
              <a:latin typeface="Bloom Speak OT" panose="00000500000000000000" pitchFamily="50" charset="0"/>
            </a:rPr>
            <a:t>darganfod</a:t>
          </a:r>
          <a:r>
            <a:rPr lang="en-GB" sz="1800" b="0" kern="1200" dirty="0">
              <a:latin typeface="Bloom Speak OT" panose="00000500000000000000" pitchFamily="50" charset="0"/>
            </a:rPr>
            <a:t> </a:t>
          </a:r>
          <a:r>
            <a:rPr lang="en-GB" sz="1800" b="0" kern="1200" dirty="0" err="1">
              <a:latin typeface="Bloom Speak OT" panose="00000500000000000000" pitchFamily="50" charset="0"/>
            </a:rPr>
            <a:t>sut</a:t>
          </a:r>
          <a:r>
            <a:rPr lang="en-GB" sz="1800" b="0" kern="1200" dirty="0">
              <a:latin typeface="Bloom Speak OT" panose="00000500000000000000" pitchFamily="50" charset="0"/>
            </a:rPr>
            <a:t> i </a:t>
          </a:r>
          <a:r>
            <a:rPr lang="en-GB" sz="1800" b="0" kern="1200" dirty="0" err="1">
              <a:latin typeface="Bloom Speak OT" panose="00000500000000000000" pitchFamily="50" charset="0"/>
            </a:rPr>
            <a:t>fesur</a:t>
          </a:r>
          <a:r>
            <a:rPr lang="en-GB" sz="1800" b="0" kern="1200" dirty="0">
              <a:latin typeface="Bloom Speak OT" panose="00000500000000000000" pitchFamily="50" charset="0"/>
            </a:rPr>
            <a:t> y </a:t>
          </a:r>
          <a:r>
            <a:rPr lang="en-GB" sz="1800" b="0" kern="1200" dirty="0" err="1">
              <a:latin typeface="Bloom Speak OT" panose="00000500000000000000" pitchFamily="50" charset="0"/>
            </a:rPr>
            <a:t>newid</a:t>
          </a:r>
          <a:r>
            <a:rPr lang="en-GB" sz="1800" b="0" kern="1200" dirty="0">
              <a:latin typeface="Bloom Speak OT" panose="00000500000000000000" pitchFamily="50" charset="0"/>
            </a:rPr>
            <a:t> ac </a:t>
          </a:r>
          <a:r>
            <a:rPr lang="en-GB" sz="1800" b="0" kern="1200" dirty="0" err="1">
              <a:latin typeface="Bloom Speak OT" panose="00000500000000000000" pitchFamily="50" charset="0"/>
            </a:rPr>
            <a:t>yn</a:t>
          </a:r>
          <a:r>
            <a:rPr lang="en-GB" sz="1800" b="0" kern="1200" dirty="0">
              <a:latin typeface="Bloom Speak OT" panose="00000500000000000000" pitchFamily="50" charset="0"/>
            </a:rPr>
            <a:t> </a:t>
          </a:r>
          <a:r>
            <a:rPr lang="en-GB" sz="1800" b="0" kern="1200" dirty="0" err="1">
              <a:latin typeface="Bloom Speak OT" panose="00000500000000000000" pitchFamily="50" charset="0"/>
            </a:rPr>
            <a:t>rhannu</a:t>
          </a:r>
          <a:r>
            <a:rPr lang="en-GB" sz="1800" b="0" kern="1200" dirty="0">
              <a:latin typeface="Bloom Speak OT" panose="00000500000000000000" pitchFamily="50" charset="0"/>
            </a:rPr>
            <a:t> </a:t>
          </a:r>
          <a:r>
            <a:rPr lang="en-GB" sz="1800" b="0" kern="1200" dirty="0" err="1">
              <a:latin typeface="Bloom Speak OT" panose="00000500000000000000" pitchFamily="50" charset="0"/>
            </a:rPr>
            <a:t>hyn</a:t>
          </a:r>
          <a:r>
            <a:rPr lang="en-GB" sz="1800" b="0" kern="1200" dirty="0">
              <a:latin typeface="Bloom Speak OT" panose="00000500000000000000" pitchFamily="50" charset="0"/>
            </a:rPr>
            <a:t> </a:t>
          </a:r>
          <a:r>
            <a:rPr lang="en-GB" sz="1800" b="0" kern="1200" dirty="0" err="1">
              <a:latin typeface="Bloom Speak OT" panose="00000500000000000000" pitchFamily="50" charset="0"/>
            </a:rPr>
            <a:t>gyda’r</a:t>
          </a:r>
          <a:r>
            <a:rPr lang="en-GB" sz="1800" b="0" kern="1200" dirty="0">
              <a:latin typeface="Bloom Speak OT" panose="00000500000000000000" pitchFamily="50" charset="0"/>
            </a:rPr>
            <a:t> </a:t>
          </a:r>
          <a:r>
            <a:rPr lang="en-GB" sz="1800" b="0" kern="1200" dirty="0" err="1">
              <a:latin typeface="Bloom Speak OT" panose="00000500000000000000" pitchFamily="50" charset="0"/>
            </a:rPr>
            <a:t>gymuned</a:t>
          </a:r>
          <a:r>
            <a:rPr lang="en-GB" sz="1800" b="0" kern="1200" dirty="0">
              <a:latin typeface="Bloom Speak OT" panose="00000500000000000000" pitchFamily="50" charset="0"/>
            </a:rPr>
            <a:t> </a:t>
          </a:r>
          <a:r>
            <a:rPr lang="en-GB" sz="1800" b="0" kern="1200" dirty="0" err="1">
              <a:latin typeface="Bloom Speak OT" panose="00000500000000000000" pitchFamily="50" charset="0"/>
            </a:rPr>
            <a:t>gyfan</a:t>
          </a:r>
          <a:r>
            <a:rPr lang="en-GB" sz="1800" b="0" kern="1200" dirty="0">
              <a:latin typeface="Bloom Speak OT" panose="00000500000000000000" pitchFamily="50" charset="0"/>
            </a:rPr>
            <a:t> (</a:t>
          </a:r>
          <a:r>
            <a:rPr lang="en-GB" sz="1800" b="0" kern="1200" dirty="0" err="1">
              <a:latin typeface="Bloom Speak OT" panose="00000500000000000000" pitchFamily="50" charset="0"/>
            </a:rPr>
            <a:t>a’r</a:t>
          </a:r>
          <a:r>
            <a:rPr lang="en-GB" sz="1800" b="0" kern="1200" dirty="0">
              <a:latin typeface="Bloom Speak OT" panose="00000500000000000000" pitchFamily="50" charset="0"/>
            </a:rPr>
            <a:t> </a:t>
          </a:r>
          <a:r>
            <a:rPr lang="en-GB" sz="1800" b="0" kern="1200" dirty="0" err="1">
              <a:latin typeface="Bloom Speak OT" panose="00000500000000000000" pitchFamily="50" charset="0"/>
            </a:rPr>
            <a:t>byd</a:t>
          </a:r>
          <a:r>
            <a:rPr lang="en-GB" sz="1800" b="0" kern="1200" dirty="0">
              <a:latin typeface="Bloom Speak OT" panose="00000500000000000000" pitchFamily="50" charset="0"/>
            </a:rPr>
            <a:t> </a:t>
          </a:r>
          <a:r>
            <a:rPr lang="en-GB" sz="1800" b="0" kern="1200" dirty="0" err="1">
              <a:latin typeface="Bloom Speak OT" panose="00000500000000000000" pitchFamily="50" charset="0"/>
            </a:rPr>
            <a:t>ehangach</a:t>
          </a:r>
          <a:r>
            <a:rPr lang="en-GB" sz="1800" b="0" kern="1200" dirty="0">
              <a:latin typeface="Bloom Speak OT" panose="00000500000000000000" pitchFamily="50" charset="0"/>
            </a:rPr>
            <a:t>) </a:t>
          </a:r>
        </a:p>
      </dsp:txBody>
      <dsp:txXfrm>
        <a:off x="134930" y="1600831"/>
        <a:ext cx="2768683" cy="1177907"/>
      </dsp:txXfrm>
    </dsp:sp>
    <dsp:sp modelId="{27677E05-213B-4EA5-BED2-5AFA50BB47BA}">
      <dsp:nvSpPr>
        <dsp:cNvPr id="0" name=""/>
        <dsp:cNvSpPr/>
      </dsp:nvSpPr>
      <dsp:spPr>
        <a:xfrm>
          <a:off x="1142691" y="917205"/>
          <a:ext cx="4298867" cy="4298867"/>
        </a:xfrm>
        <a:custGeom>
          <a:avLst/>
          <a:gdLst/>
          <a:ahLst/>
          <a:cxnLst/>
          <a:rect l="0" t="0" r="0" b="0"/>
          <a:pathLst>
            <a:path>
              <a:moveTo>
                <a:pt x="740581" y="526103"/>
              </a:moveTo>
              <a:arcTo wR="2149433" hR="2149433" stAng="13742761" swAng="667392"/>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258A6B1-C581-B044-A42D-17C7CE29E197}" type="datetimeFigureOut">
              <a:rPr lang="en-US" smtClean="0"/>
              <a:t>10/26/2022</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7F7DBA8-F991-AF4C-824A-DC11EB197C86}" type="slidenum">
              <a:rPr lang="en-US" smtClean="0"/>
              <a:t>‹#›</a:t>
            </a:fld>
            <a:endParaRPr lang="en-US"/>
          </a:p>
        </p:txBody>
      </p:sp>
    </p:spTree>
    <p:extLst>
      <p:ext uri="{BB962C8B-B14F-4D97-AF65-F5344CB8AC3E}">
        <p14:creationId xmlns:p14="http://schemas.microsoft.com/office/powerpoint/2010/main" val="2941695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F269235-1B5E-5E4E-B623-0C03F620B4D3}" type="datetimeFigureOut">
              <a:rPr lang="en-US" smtClean="0"/>
              <a:t>10/26/2022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253D662-B3E2-FB44-A869-B28624E51AD6}" type="slidenum">
              <a:rPr lang="en-US" smtClean="0"/>
              <a:t>‹#›</a:t>
            </a:fld>
            <a:endParaRPr lang="en-US"/>
          </a:p>
        </p:txBody>
      </p:sp>
    </p:spTree>
    <p:extLst>
      <p:ext uri="{BB962C8B-B14F-4D97-AF65-F5344CB8AC3E}">
        <p14:creationId xmlns:p14="http://schemas.microsoft.com/office/powerpoint/2010/main" val="4124451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hrn.org.uk/abou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hrn.org.uk/benefits-for-school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3D662-B3E2-FB44-A869-B28624E51AD6}" type="slidenum">
              <a:rPr lang="en-US" smtClean="0"/>
              <a:t>1</a:t>
            </a:fld>
            <a:endParaRPr lang="en-US"/>
          </a:p>
        </p:txBody>
      </p:sp>
    </p:spTree>
    <p:extLst>
      <p:ext uri="{BB962C8B-B14F-4D97-AF65-F5344CB8AC3E}">
        <p14:creationId xmlns:p14="http://schemas.microsoft.com/office/powerpoint/2010/main" val="91429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method is much more in line with the Donaldson Principles and embraces the pupil led learning element and then builds on it. It is important that once children have learnt about a subject and found something that they feel passionate or concerned about, that there is an avenue for them to take action to improve the situation. This model takes this concept and links it into the Eco-Schools approach. </a:t>
            </a:r>
          </a:p>
        </p:txBody>
      </p:sp>
      <p:sp>
        <p:nvSpPr>
          <p:cNvPr id="4" name="Slide Number Placeholder 3"/>
          <p:cNvSpPr>
            <a:spLocks noGrp="1"/>
          </p:cNvSpPr>
          <p:nvPr>
            <p:ph type="sldNum" sz="quarter" idx="10"/>
          </p:nvPr>
        </p:nvSpPr>
        <p:spPr/>
        <p:txBody>
          <a:bodyPr/>
          <a:lstStyle/>
          <a:p>
            <a:fld id="{B253D662-B3E2-FB44-A869-B28624E51AD6}" type="slidenum">
              <a:rPr lang="en-US" smtClean="0"/>
              <a:t>11</a:t>
            </a:fld>
            <a:endParaRPr lang="en-US"/>
          </a:p>
        </p:txBody>
      </p:sp>
    </p:spTree>
    <p:extLst>
      <p:ext uri="{BB962C8B-B14F-4D97-AF65-F5344CB8AC3E}">
        <p14:creationId xmlns:p14="http://schemas.microsoft.com/office/powerpoint/2010/main" val="200980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B253D662-B3E2-FB44-A869-B28624E51AD6}" type="slidenum">
              <a:rPr lang="en-US" smtClean="0"/>
              <a:t>2</a:t>
            </a:fld>
            <a:endParaRPr lang="en-US"/>
          </a:p>
        </p:txBody>
      </p:sp>
    </p:spTree>
    <p:extLst>
      <p:ext uri="{BB962C8B-B14F-4D97-AF65-F5344CB8AC3E}">
        <p14:creationId xmlns:p14="http://schemas.microsoft.com/office/powerpoint/2010/main" val="225373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About The School Health Research Network (shrn.org.uk)</a:t>
            </a:r>
            <a:endParaRPr lang="en-GB" dirty="0"/>
          </a:p>
        </p:txBody>
      </p:sp>
      <p:sp>
        <p:nvSpPr>
          <p:cNvPr id="4" name="Slide Number Placeholder 3"/>
          <p:cNvSpPr>
            <a:spLocks noGrp="1"/>
          </p:cNvSpPr>
          <p:nvPr>
            <p:ph type="sldNum" sz="quarter" idx="5"/>
          </p:nvPr>
        </p:nvSpPr>
        <p:spPr/>
        <p:txBody>
          <a:bodyPr/>
          <a:lstStyle/>
          <a:p>
            <a:fld id="{B253D662-B3E2-FB44-A869-B28624E51AD6}" type="slidenum">
              <a:rPr lang="en-US" smtClean="0"/>
              <a:t>3</a:t>
            </a:fld>
            <a:endParaRPr lang="en-US"/>
          </a:p>
        </p:txBody>
      </p:sp>
    </p:spTree>
    <p:extLst>
      <p:ext uri="{BB962C8B-B14F-4D97-AF65-F5344CB8AC3E}">
        <p14:creationId xmlns:p14="http://schemas.microsoft.com/office/powerpoint/2010/main" val="34205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3D662-B3E2-FB44-A869-B28624E51AD6}" type="slidenum">
              <a:rPr lang="en-US" smtClean="0"/>
              <a:t>4</a:t>
            </a:fld>
            <a:endParaRPr lang="en-US"/>
          </a:p>
        </p:txBody>
      </p:sp>
    </p:spTree>
    <p:extLst>
      <p:ext uri="{BB962C8B-B14F-4D97-AF65-F5344CB8AC3E}">
        <p14:creationId xmlns:p14="http://schemas.microsoft.com/office/powerpoint/2010/main" val="67455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Explanation of monitoring and it’s importance...... This will lead a few slides along to completing an action plan and how they will monitor.....</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1D683E-0A94-421C-9E88-61DF5E01B047}" type="slidenum">
              <a:rPr lang="en-GB" altLang="en-US" smtClean="0">
                <a:latin typeface="Tiffany Hv BT"/>
              </a:rPr>
              <a:pPr>
                <a:spcBef>
                  <a:spcPct val="0"/>
                </a:spcBef>
              </a:pPr>
              <a:t>5</a:t>
            </a:fld>
            <a:endParaRPr lang="en-GB" altLang="en-US">
              <a:latin typeface="Tiffany Hv BT"/>
            </a:endParaRPr>
          </a:p>
        </p:txBody>
      </p:sp>
    </p:spTree>
    <p:extLst>
      <p:ext uri="{BB962C8B-B14F-4D97-AF65-F5344CB8AC3E}">
        <p14:creationId xmlns:p14="http://schemas.microsoft.com/office/powerpoint/2010/main" val="2611156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 school undertakes the School Health Research Network (SHRN) questionnaire you could also use your results from that to feed into your action planning for example active travel data as part of your monitoring of interventions under the transport topic. The following slides take you through and example using the mock report provided on the SHRN website for fictional school The Sheppard Academy the example report can be downloaded from here </a:t>
            </a:r>
            <a:r>
              <a:rPr lang="en-GB" dirty="0">
                <a:hlinkClick r:id="rId3"/>
              </a:rPr>
              <a:t>Benefits for schools - School Health Research Network (shrn.org.uk)</a:t>
            </a:r>
            <a:endParaRPr lang="en-GB" dirty="0"/>
          </a:p>
          <a:p>
            <a:r>
              <a:rPr lang="en-GB" dirty="0"/>
              <a:t>Your report can also be used as a discussion point with staff and students about possible areas to cover. </a:t>
            </a:r>
          </a:p>
          <a:p>
            <a:endParaRPr lang="en-GB" dirty="0"/>
          </a:p>
        </p:txBody>
      </p:sp>
      <p:sp>
        <p:nvSpPr>
          <p:cNvPr id="4" name="Slide Number Placeholder 3"/>
          <p:cNvSpPr>
            <a:spLocks noGrp="1"/>
          </p:cNvSpPr>
          <p:nvPr>
            <p:ph type="sldNum" sz="quarter" idx="5"/>
          </p:nvPr>
        </p:nvSpPr>
        <p:spPr/>
        <p:txBody>
          <a:bodyPr/>
          <a:lstStyle/>
          <a:p>
            <a:fld id="{B253D662-B3E2-FB44-A869-B28624E51AD6}" type="slidenum">
              <a:rPr lang="en-US" smtClean="0"/>
              <a:t>7</a:t>
            </a:fld>
            <a:endParaRPr lang="en-US"/>
          </a:p>
        </p:txBody>
      </p:sp>
    </p:spTree>
    <p:extLst>
      <p:ext uri="{BB962C8B-B14F-4D97-AF65-F5344CB8AC3E}">
        <p14:creationId xmlns:p14="http://schemas.microsoft.com/office/powerpoint/2010/main" val="254041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could you target your intervention?</a:t>
            </a:r>
          </a:p>
          <a:p>
            <a:r>
              <a:rPr lang="en-GB" dirty="0"/>
              <a:t>Which year groups would benefit from being explicitly involved in active travel actions? </a:t>
            </a:r>
          </a:p>
          <a:p>
            <a:r>
              <a:rPr lang="en-GB" dirty="0"/>
              <a:t>Linking the pieces of data from the environmental review and the SHRN report gives you a really baseline actions. </a:t>
            </a:r>
          </a:p>
          <a:p>
            <a:r>
              <a:rPr lang="en-GB" dirty="0"/>
              <a:t>You can then carry out your actions </a:t>
            </a:r>
            <a:r>
              <a:rPr lang="en-GB" b="1" dirty="0"/>
              <a:t>and compare the data </a:t>
            </a:r>
            <a:r>
              <a:rPr lang="en-GB" dirty="0"/>
              <a:t>remembering that year groups will have moved 2 years e.g. </a:t>
            </a:r>
            <a:r>
              <a:rPr lang="en-GB" dirty="0" err="1"/>
              <a:t>yr</a:t>
            </a:r>
            <a:r>
              <a:rPr lang="en-GB" dirty="0"/>
              <a:t> 8 will become </a:t>
            </a:r>
            <a:r>
              <a:rPr lang="en-GB" dirty="0" err="1"/>
              <a:t>yr</a:t>
            </a:r>
            <a:r>
              <a:rPr lang="en-GB" dirty="0"/>
              <a:t> 10</a:t>
            </a:r>
          </a:p>
          <a:p>
            <a:endParaRPr lang="en-GB" dirty="0"/>
          </a:p>
        </p:txBody>
      </p:sp>
      <p:sp>
        <p:nvSpPr>
          <p:cNvPr id="4" name="Slide Number Placeholder 3"/>
          <p:cNvSpPr>
            <a:spLocks noGrp="1"/>
          </p:cNvSpPr>
          <p:nvPr>
            <p:ph type="sldNum" sz="quarter" idx="5"/>
          </p:nvPr>
        </p:nvSpPr>
        <p:spPr/>
        <p:txBody>
          <a:bodyPr/>
          <a:lstStyle/>
          <a:p>
            <a:fld id="{B253D662-B3E2-FB44-A869-B28624E51AD6}" type="slidenum">
              <a:rPr lang="en-US" smtClean="0"/>
              <a:t>8</a:t>
            </a:fld>
            <a:endParaRPr lang="en-US"/>
          </a:p>
        </p:txBody>
      </p:sp>
    </p:spTree>
    <p:extLst>
      <p:ext uri="{BB962C8B-B14F-4D97-AF65-F5344CB8AC3E}">
        <p14:creationId xmlns:p14="http://schemas.microsoft.com/office/powerpoint/2010/main" val="141497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could this look on an action plan? </a:t>
            </a:r>
          </a:p>
          <a:p>
            <a:endParaRPr lang="en-GB" dirty="0"/>
          </a:p>
          <a:p>
            <a:r>
              <a:rPr lang="en-GB" dirty="0"/>
              <a:t>Maths for impact Data taken from How Bad are Banana's Mike Berners-Lee</a:t>
            </a:r>
          </a:p>
          <a:p>
            <a:endParaRPr lang="en-GB" dirty="0"/>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1.6kg CO</a:t>
            </a:r>
            <a:r>
              <a:rPr lang="en-GB" sz="1800" baseline="-25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e 1 mile in a car (Co2e Carbon dioxide equivalent of gases released during this activity)</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0.7kg CO</a:t>
            </a:r>
            <a:r>
              <a:rPr lang="en-GB" sz="1800" baseline="-25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e 1 mile bike (cereal breakfast average – changes depending on diet of cyclist) </a:t>
            </a:r>
          </a:p>
          <a:p>
            <a:endPar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7%is approximately 35 students when using data in the SHRN report of 218 as total year 8 responses</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1.6 – 0.7 = 0.9kg </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0.9x35 = 31.5kg CO</a:t>
            </a:r>
            <a:r>
              <a:rPr lang="en-GB" sz="1800" baseline="-25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e not released</a:t>
            </a:r>
          </a:p>
          <a:p>
            <a:endPar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100m2 of replanted broadleaf forest in the UK 5 tonnes of CO</a:t>
            </a:r>
            <a:r>
              <a:rPr lang="en-GB" sz="1800" baseline="-25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e removed </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1 tonne = 1016kg</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5 = 5080kg</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5080/100 = 50.8kg for 1 m</a:t>
            </a:r>
            <a:r>
              <a:rPr lang="en-GB" sz="1800" baseline="30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50.8/2 = 25.4kg for 0.5m</a:t>
            </a:r>
            <a:r>
              <a:rPr lang="en-GB" sz="1800" baseline="30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 of broadleaf replanting.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253D662-B3E2-FB44-A869-B28624E51AD6}" type="slidenum">
              <a:rPr lang="en-US" smtClean="0"/>
              <a:t>9</a:t>
            </a:fld>
            <a:endParaRPr lang="en-US"/>
          </a:p>
        </p:txBody>
      </p:sp>
    </p:spTree>
    <p:extLst>
      <p:ext uri="{BB962C8B-B14F-4D97-AF65-F5344CB8AC3E}">
        <p14:creationId xmlns:p14="http://schemas.microsoft.com/office/powerpoint/2010/main" val="98705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5978" indent="-345978">
              <a:lnSpc>
                <a:spcPct val="107000"/>
              </a:lnSpc>
              <a:spcAft>
                <a:spcPts val="807"/>
              </a:spcAft>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 New curriculum offers much more flexibility and compliments the pupil-driven approach that Eco-Schools embodies.</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ffany Hv BT"/>
                <a:cs typeface="Arial" panose="020B0604020202020204" pitchFamily="34" charset="0"/>
              </a:defRPr>
            </a:lvl1pPr>
            <a:lvl2pPr marL="749617" indent="-288314">
              <a:defRPr sz="2400" b="1">
                <a:solidFill>
                  <a:schemeClr val="tx1"/>
                </a:solidFill>
                <a:latin typeface="Tiffany Hv BT"/>
                <a:cs typeface="Arial" panose="020B0604020202020204" pitchFamily="34" charset="0"/>
              </a:defRPr>
            </a:lvl2pPr>
            <a:lvl3pPr marL="1153258" indent="-230652">
              <a:defRPr sz="2400" b="1">
                <a:solidFill>
                  <a:schemeClr val="tx1"/>
                </a:solidFill>
                <a:latin typeface="Tiffany Hv BT"/>
                <a:cs typeface="Arial" panose="020B0604020202020204" pitchFamily="34" charset="0"/>
              </a:defRPr>
            </a:lvl3pPr>
            <a:lvl4pPr marL="1614561" indent="-230652">
              <a:defRPr sz="2400" b="1">
                <a:solidFill>
                  <a:schemeClr val="tx1"/>
                </a:solidFill>
                <a:latin typeface="Tiffany Hv BT"/>
                <a:cs typeface="Arial" panose="020B0604020202020204" pitchFamily="34" charset="0"/>
              </a:defRPr>
            </a:lvl4pPr>
            <a:lvl5pPr marL="2075865" indent="-230652">
              <a:defRPr sz="2400" b="1">
                <a:solidFill>
                  <a:schemeClr val="tx1"/>
                </a:solidFill>
                <a:latin typeface="Tiffany Hv BT"/>
                <a:cs typeface="Arial" panose="020B0604020202020204" pitchFamily="34" charset="0"/>
              </a:defRPr>
            </a:lvl5pPr>
            <a:lvl6pPr marL="2537168" indent="-230652" eaLnBrk="0" fontAlgn="base" hangingPunct="0">
              <a:spcBef>
                <a:spcPct val="0"/>
              </a:spcBef>
              <a:spcAft>
                <a:spcPct val="0"/>
              </a:spcAft>
              <a:defRPr sz="2400" b="1">
                <a:solidFill>
                  <a:schemeClr val="tx1"/>
                </a:solidFill>
                <a:latin typeface="Tiffany Hv BT"/>
                <a:cs typeface="Arial" panose="020B0604020202020204" pitchFamily="34" charset="0"/>
              </a:defRPr>
            </a:lvl6pPr>
            <a:lvl7pPr marL="2998471" indent="-230652" eaLnBrk="0" fontAlgn="base" hangingPunct="0">
              <a:spcBef>
                <a:spcPct val="0"/>
              </a:spcBef>
              <a:spcAft>
                <a:spcPct val="0"/>
              </a:spcAft>
              <a:defRPr sz="2400" b="1">
                <a:solidFill>
                  <a:schemeClr val="tx1"/>
                </a:solidFill>
                <a:latin typeface="Tiffany Hv BT"/>
                <a:cs typeface="Arial" panose="020B0604020202020204" pitchFamily="34" charset="0"/>
              </a:defRPr>
            </a:lvl7pPr>
            <a:lvl8pPr marL="3459774" indent="-230652" eaLnBrk="0" fontAlgn="base" hangingPunct="0">
              <a:spcBef>
                <a:spcPct val="0"/>
              </a:spcBef>
              <a:spcAft>
                <a:spcPct val="0"/>
              </a:spcAft>
              <a:defRPr sz="2400" b="1">
                <a:solidFill>
                  <a:schemeClr val="tx1"/>
                </a:solidFill>
                <a:latin typeface="Tiffany Hv BT"/>
                <a:cs typeface="Arial" panose="020B0604020202020204" pitchFamily="34" charset="0"/>
              </a:defRPr>
            </a:lvl8pPr>
            <a:lvl9pPr marL="3921077" indent="-230652" eaLnBrk="0" fontAlgn="base" hangingPunct="0">
              <a:spcBef>
                <a:spcPct val="0"/>
              </a:spcBef>
              <a:spcAft>
                <a:spcPct val="0"/>
              </a:spcAft>
              <a:defRPr sz="2400" b="1">
                <a:solidFill>
                  <a:schemeClr val="tx1"/>
                </a:solidFill>
                <a:latin typeface="Tiffany Hv BT"/>
                <a:cs typeface="Arial" panose="020B0604020202020204" pitchFamily="34" charset="0"/>
              </a:defRPr>
            </a:lvl9pPr>
          </a:lstStyle>
          <a:p>
            <a:fld id="{451D354C-B916-44F0-8F8F-D281E9F54783}" type="slidenum">
              <a:rPr lang="en-GB" altLang="en-US" sz="1200"/>
              <a:pPr/>
              <a:t>10</a:t>
            </a:fld>
            <a:endParaRPr lang="en-GB" altLang="en-US" sz="1200"/>
          </a:p>
        </p:txBody>
      </p:sp>
    </p:spTree>
    <p:extLst>
      <p:ext uri="{BB962C8B-B14F-4D97-AF65-F5344CB8AC3E}">
        <p14:creationId xmlns:p14="http://schemas.microsoft.com/office/powerpoint/2010/main" val="2544571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3271" y="6120618"/>
            <a:ext cx="678007" cy="6780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06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E90228-EC7B-478A-88A4-9BA276E301A6}" type="datetimeFigureOut">
              <a:rPr lang="en-GB"/>
              <a:pPr>
                <a:defRPr/>
              </a:pPr>
              <a:t>26/10/2022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07C344-DEDB-4CC6-A55B-B9899908D0C1}" type="slidenum">
              <a:rPr lang="en-GB" altLang="en-US"/>
              <a:pPr>
                <a:defRPr/>
              </a:pPr>
              <a:t>‹#›</a:t>
            </a:fld>
            <a:endParaRPr lang="en-GB" altLang="en-US"/>
          </a:p>
        </p:txBody>
      </p:sp>
      <p:pic>
        <p:nvPicPr>
          <p:cNvPr id="7" name="Picture 4"/>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4054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4"/>
          <p:cNvSpPr>
            <a:spLocks noGrp="1"/>
          </p:cNvSpPr>
          <p:nvPr>
            <p:ph type="body" sz="quarter" idx="11" hasCustomPrompt="1"/>
          </p:nvPr>
        </p:nvSpPr>
        <p:spPr>
          <a:xfrm>
            <a:off x="761999" y="1143000"/>
            <a:ext cx="762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279400" y="6451600"/>
            <a:ext cx="1302256"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761999" y="1585479"/>
            <a:ext cx="762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761999" y="2108200"/>
            <a:ext cx="7620000" cy="4074476"/>
          </a:xfrm>
          <a:prstGeom prst="rect">
            <a:avLst/>
          </a:prstGeom>
        </p:spPr>
        <p:txBody>
          <a:bodyPr vert="horz" lIns="0" tIns="0" rIns="0" bIns="0" numCol="2" spcCol="177800">
            <a:noAutofit/>
          </a:bodyPr>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2 column</a:t>
            </a:r>
          </a:p>
        </p:txBody>
      </p:sp>
    </p:spTree>
    <p:extLst>
      <p:ext uri="{BB962C8B-B14F-4D97-AF65-F5344CB8AC3E}">
        <p14:creationId xmlns:p14="http://schemas.microsoft.com/office/powerpoint/2010/main" val="100678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with imag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4"/>
          <p:cNvSpPr>
            <a:spLocks noGrp="1"/>
          </p:cNvSpPr>
          <p:nvPr>
            <p:ph type="body" sz="quarter" idx="11" hasCustomPrompt="1"/>
          </p:nvPr>
        </p:nvSpPr>
        <p:spPr>
          <a:xfrm>
            <a:off x="761999" y="1143000"/>
            <a:ext cx="762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279400" y="6451600"/>
            <a:ext cx="1302256"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761999" y="1585479"/>
            <a:ext cx="762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761999" y="2108200"/>
            <a:ext cx="3660515" cy="3778427"/>
          </a:xfrm>
          <a:prstGeom prst="rect">
            <a:avLst/>
          </a:prstGeom>
        </p:spPr>
        <p:txBody>
          <a:bodyPr vert="horz" lIns="0" tIns="0" rIns="0" bIns="0" numCol="1" spcCol="177800"/>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1 column with image</a:t>
            </a:r>
          </a:p>
        </p:txBody>
      </p:sp>
      <p:sp>
        <p:nvSpPr>
          <p:cNvPr id="8" name="Picture Placeholder 7"/>
          <p:cNvSpPr>
            <a:spLocks noGrp="1"/>
          </p:cNvSpPr>
          <p:nvPr>
            <p:ph type="pic" sz="quarter" idx="14" hasCustomPrompt="1"/>
          </p:nvPr>
        </p:nvSpPr>
        <p:spPr>
          <a:xfrm>
            <a:off x="4660899" y="2108200"/>
            <a:ext cx="3721100" cy="2921000"/>
          </a:xfrm>
          <a:prstGeom prst="rect">
            <a:avLst/>
          </a:prstGeom>
          <a:solidFill>
            <a:schemeClr val="bg1">
              <a:lumMod val="85000"/>
            </a:schemeClr>
          </a:solidFill>
        </p:spPr>
        <p:txBody>
          <a:bodyPr vert="horz" lIns="0" tIns="0" rIns="0" bIns="0" anchor="ctr"/>
          <a:lstStyle>
            <a:lvl1pPr algn="ctr">
              <a:spcBef>
                <a:spcPts val="0"/>
              </a:spcBef>
              <a:defRPr kern="1200" baseline="0">
                <a:latin typeface="Bloom Speak OT"/>
              </a:defRPr>
            </a:lvl1pPr>
          </a:lstStyle>
          <a:p>
            <a:r>
              <a:rPr lang="en-US"/>
              <a:t>Insert picture</a:t>
            </a:r>
          </a:p>
        </p:txBody>
      </p:sp>
    </p:spTree>
    <p:extLst>
      <p:ext uri="{BB962C8B-B14F-4D97-AF65-F5344CB8AC3E}">
        <p14:creationId xmlns:p14="http://schemas.microsoft.com/office/powerpoint/2010/main" val="346119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B47A428-8A58-44F5-9A04-A0CD4A459491}" type="datetimeFigureOut">
              <a:rPr lang="en-GB"/>
              <a:pPr>
                <a:defRPr/>
              </a:pPr>
              <a:t>26/10/2022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04D1C7-3962-4102-A23C-BA184F2F2EBA}" type="slidenum">
              <a:rPr lang="en-GB" altLang="en-US"/>
              <a:pPr>
                <a:defRPr/>
              </a:pPr>
              <a:t>‹#›</a:t>
            </a:fld>
            <a:endParaRPr lang="en-GB" altLang="en-US"/>
          </a:p>
        </p:txBody>
      </p:sp>
      <p:pic>
        <p:nvPicPr>
          <p:cNvPr id="7" name="Picture 4"/>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1081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032F7E-2EB8-4396-8BC2-60759B858F1F}" type="datetimeFigureOut">
              <a:rPr lang="en-GB"/>
              <a:pPr>
                <a:defRPr/>
              </a:pPr>
              <a:t>26/10/2022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CC0631B-69CD-4FAE-BB7D-50C524B5A3D6}" type="slidenum">
              <a:rPr lang="en-GB" altLang="en-US"/>
              <a:pPr>
                <a:defRPr/>
              </a:pPr>
              <a:t>‹#›</a:t>
            </a:fld>
            <a:endParaRPr lang="en-GB" altLang="en-US"/>
          </a:p>
        </p:txBody>
      </p:sp>
      <p:pic>
        <p:nvPicPr>
          <p:cNvPr id="5" name="Picture 4"/>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750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3271" y="6120618"/>
            <a:ext cx="678007" cy="6780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06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4"/>
          <p:cNvSpPr>
            <a:spLocks noGrp="1"/>
          </p:cNvSpPr>
          <p:nvPr>
            <p:ph type="body" sz="quarter" idx="11" hasCustomPrompt="1"/>
          </p:nvPr>
        </p:nvSpPr>
        <p:spPr>
          <a:xfrm>
            <a:off x="761999" y="1143000"/>
            <a:ext cx="762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279400" y="6451600"/>
            <a:ext cx="1302256"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761999" y="1585479"/>
            <a:ext cx="762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761999" y="2108200"/>
            <a:ext cx="7620000" cy="4074476"/>
          </a:xfrm>
          <a:prstGeom prst="rect">
            <a:avLst/>
          </a:prstGeom>
        </p:spPr>
        <p:txBody>
          <a:bodyPr vert="horz" lIns="0" tIns="0" rIns="0" bIns="0" numCol="2" spcCol="177800">
            <a:noAutofit/>
          </a:bodyPr>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2 column</a:t>
            </a:r>
          </a:p>
        </p:txBody>
      </p:sp>
    </p:spTree>
    <p:extLst>
      <p:ext uri="{BB962C8B-B14F-4D97-AF65-F5344CB8AC3E}">
        <p14:creationId xmlns:p14="http://schemas.microsoft.com/office/powerpoint/2010/main" val="100678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with imag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Placeholder 4"/>
          <p:cNvSpPr>
            <a:spLocks noGrp="1"/>
          </p:cNvSpPr>
          <p:nvPr>
            <p:ph type="body" sz="quarter" idx="11" hasCustomPrompt="1"/>
          </p:nvPr>
        </p:nvSpPr>
        <p:spPr>
          <a:xfrm>
            <a:off x="761999" y="1143000"/>
            <a:ext cx="762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279400" y="6451600"/>
            <a:ext cx="1302256"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761999" y="1585479"/>
            <a:ext cx="762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761999" y="2108200"/>
            <a:ext cx="3660515" cy="3778427"/>
          </a:xfrm>
          <a:prstGeom prst="rect">
            <a:avLst/>
          </a:prstGeom>
        </p:spPr>
        <p:txBody>
          <a:bodyPr vert="horz" lIns="0" tIns="0" rIns="0" bIns="0" numCol="1" spcCol="177800"/>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1 column with image</a:t>
            </a:r>
          </a:p>
        </p:txBody>
      </p:sp>
      <p:sp>
        <p:nvSpPr>
          <p:cNvPr id="8" name="Picture Placeholder 7"/>
          <p:cNvSpPr>
            <a:spLocks noGrp="1"/>
          </p:cNvSpPr>
          <p:nvPr>
            <p:ph type="pic" sz="quarter" idx="14" hasCustomPrompt="1"/>
          </p:nvPr>
        </p:nvSpPr>
        <p:spPr>
          <a:xfrm>
            <a:off x="4660899" y="2108200"/>
            <a:ext cx="3721100" cy="2921000"/>
          </a:xfrm>
          <a:prstGeom prst="rect">
            <a:avLst/>
          </a:prstGeom>
          <a:solidFill>
            <a:schemeClr val="bg1">
              <a:lumMod val="85000"/>
            </a:schemeClr>
          </a:solidFill>
        </p:spPr>
        <p:txBody>
          <a:bodyPr vert="horz" lIns="0" tIns="0" rIns="0" bIns="0" anchor="ctr"/>
          <a:lstStyle>
            <a:lvl1pPr algn="ctr">
              <a:spcBef>
                <a:spcPts val="0"/>
              </a:spcBef>
              <a:defRPr kern="1200" baseline="0">
                <a:latin typeface="Bloom Speak OT"/>
              </a:defRPr>
            </a:lvl1pPr>
          </a:lstStyle>
          <a:p>
            <a:r>
              <a:rPr lang="en-US"/>
              <a:t>Insert picture</a:t>
            </a:r>
          </a:p>
        </p:txBody>
      </p:sp>
    </p:spTree>
    <p:extLst>
      <p:ext uri="{BB962C8B-B14F-4D97-AF65-F5344CB8AC3E}">
        <p14:creationId xmlns:p14="http://schemas.microsoft.com/office/powerpoint/2010/main" val="346119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B47A428-8A58-44F5-9A04-A0CD4A459491}" type="datetimeFigureOut">
              <a:rPr lang="en-GB"/>
              <a:pPr>
                <a:defRPr/>
              </a:pPr>
              <a:t>26/10/2022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04D1C7-3962-4102-A23C-BA184F2F2EBA}" type="slidenum">
              <a:rPr lang="en-GB" altLang="en-US"/>
              <a:pPr>
                <a:defRPr/>
              </a:pPr>
              <a:t>‹#›</a:t>
            </a:fld>
            <a:endParaRPr lang="en-GB" altLang="en-US"/>
          </a:p>
        </p:txBody>
      </p:sp>
      <p:pic>
        <p:nvPicPr>
          <p:cNvPr id="7" name="Picture 4"/>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87160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397000"/>
          <a:ext cx="6096000" cy="29667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61" r:id="rId3"/>
    <p:sldLayoutId id="2147483668" r:id="rId4"/>
    <p:sldLayoutId id="2147483669" r:id="rId5"/>
  </p:sldLayoutIdLst>
  <p:hf hdr="0" ftr="0" dt="0"/>
  <p:txStyles>
    <p:titleStyle>
      <a:lvl1pPr algn="l" defTabSz="457200" rtl="0" eaLnBrk="1" latinLnBrk="0" hangingPunct="1">
        <a:spcBef>
          <a:spcPct val="0"/>
        </a:spcBef>
        <a:buNone/>
        <a:defRPr sz="3200" kern="1200">
          <a:solidFill>
            <a:srgbClr val="E753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1600" kern="1200">
          <a:solidFill>
            <a:srgbClr val="5A5A59"/>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397000"/>
          <a:ext cx="6096000" cy="29667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bl>
          </a:graphicData>
        </a:graphic>
      </p:graphicFrame>
      <p:pic>
        <p:nvPicPr>
          <p:cNvPr id="3" name="Picture 4"/>
          <p:cNvPicPr>
            <a:picLocks noChangeAspect="1" noChangeArrowheads="1"/>
          </p:cNvPicPr>
          <p:nvPr userDrawn="1"/>
        </p:nvPicPr>
        <p:blipFill rotWithShape="1">
          <a:blip r:embed="rId7">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2" r:id="rId4"/>
    <p:sldLayoutId id="2147483663" r:id="rId5"/>
  </p:sldLayoutIdLst>
  <p:hf hdr="0" ftr="0" dt="0"/>
  <p:txStyles>
    <p:titleStyle>
      <a:lvl1pPr algn="l" defTabSz="457200" rtl="0" eaLnBrk="1" latinLnBrk="0" hangingPunct="1">
        <a:spcBef>
          <a:spcPct val="0"/>
        </a:spcBef>
        <a:buNone/>
        <a:defRPr sz="3200" kern="1200">
          <a:solidFill>
            <a:srgbClr val="E753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1600" kern="1200">
          <a:solidFill>
            <a:srgbClr val="5A5A59"/>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shrn.org.uk/abou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CE63DF-BF50-4D45-B7D5-3CF8737B2B7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04280" y="281907"/>
            <a:ext cx="8640240" cy="6294186"/>
          </a:xfrm>
          <a:prstGeom prst="rect">
            <a:avLst/>
          </a:prstGeom>
        </p:spPr>
      </p:pic>
      <p:pic>
        <p:nvPicPr>
          <p:cNvPr id="8" name="Picture 7" descr="KWT-icon-corner-white.png">
            <a:extLst>
              <a:ext uri="{FF2B5EF4-FFF2-40B4-BE49-F238E27FC236}">
                <a16:creationId xmlns:a16="http://schemas.microsoft.com/office/drawing/2014/main" id="{29B71068-EE1A-459D-94A5-C0DA198E55C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904598" y="281907"/>
            <a:ext cx="4987522" cy="2224201"/>
          </a:xfrm>
          <a:prstGeom prst="rect">
            <a:avLst/>
          </a:prstGeom>
        </p:spPr>
      </p:pic>
      <p:sp>
        <p:nvSpPr>
          <p:cNvPr id="3" name="TextBox 2"/>
          <p:cNvSpPr txBox="1"/>
          <p:nvPr/>
        </p:nvSpPr>
        <p:spPr>
          <a:xfrm>
            <a:off x="566166" y="710598"/>
            <a:ext cx="7625305" cy="445421"/>
          </a:xfrm>
          <a:prstGeom prst="rect">
            <a:avLst/>
          </a:prstGeom>
          <a:noFill/>
        </p:spPr>
        <p:txBody>
          <a:bodyPr wrap="square" lIns="0" tIns="0" rIns="0" bIns="0" rtlCol="0" anchor="t">
            <a:spAutoFit/>
          </a:bodyPr>
          <a:lstStyle/>
          <a:p>
            <a:pPr>
              <a:lnSpc>
                <a:spcPts val="3400"/>
              </a:lnSpc>
            </a:pPr>
            <a:r>
              <a:rPr lang="en-US" sz="3200" b="1" kern="3200" spc="-30" dirty="0">
                <a:solidFill>
                  <a:schemeClr val="bg1"/>
                </a:solidFill>
                <a:latin typeface="Calibri" panose="020F0502020204030204" pitchFamily="34" charset="0"/>
                <a:cs typeface="Calibri" panose="020F0502020204030204" pitchFamily="34" charset="0"/>
              </a:rPr>
              <a:t>Eco-</a:t>
            </a:r>
            <a:r>
              <a:rPr lang="en-US" sz="3200" b="1" kern="3200" spc="-30" dirty="0" err="1">
                <a:solidFill>
                  <a:schemeClr val="bg1"/>
                </a:solidFill>
                <a:latin typeface="Calibri" panose="020F0502020204030204" pitchFamily="34" charset="0"/>
                <a:cs typeface="Calibri" panose="020F0502020204030204" pitchFamily="34" charset="0"/>
              </a:rPr>
              <a:t>Sgolion</a:t>
            </a:r>
            <a:endParaRPr lang="en-US" sz="3200" b="1" i="0" kern="3200" spc="-30"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E336712-98F4-433E-8A84-BADCB8648727}"/>
              </a:ext>
            </a:extLst>
          </p:cNvPr>
          <p:cNvSpPr txBox="1"/>
          <p:nvPr/>
        </p:nvSpPr>
        <p:spPr>
          <a:xfrm>
            <a:off x="566165" y="1394007"/>
            <a:ext cx="7041105" cy="1308050"/>
          </a:xfrm>
          <a:prstGeom prst="rect">
            <a:avLst/>
          </a:prstGeom>
          <a:solidFill>
            <a:srgbClr val="000000">
              <a:alpha val="40000"/>
            </a:srgbClr>
          </a:solidFill>
        </p:spPr>
        <p:txBody>
          <a:bodyPr wrap="square" lIns="0" tIns="0" rIns="0" bIns="0" rtlCol="0" anchor="t">
            <a:spAutoFit/>
          </a:bodyPr>
          <a:lstStyle/>
          <a:p>
            <a:pPr>
              <a:lnSpc>
                <a:spcPts val="3400"/>
              </a:lnSpc>
            </a:pPr>
            <a:r>
              <a:rPr lang="en-US" sz="3200" kern="3200" spc="-30" dirty="0" err="1">
                <a:solidFill>
                  <a:schemeClr val="bg1"/>
                </a:solidFill>
                <a:latin typeface="Calibri" panose="020F0502020204030204" pitchFamily="34" charset="0"/>
                <a:cs typeface="Calibri" panose="020F0502020204030204" pitchFamily="34" charset="0"/>
              </a:rPr>
              <a:t>Defnyddio</a:t>
            </a:r>
            <a:r>
              <a:rPr lang="en-US" sz="3200" kern="3200" spc="-30" dirty="0">
                <a:solidFill>
                  <a:schemeClr val="bg1"/>
                </a:solidFill>
                <a:latin typeface="Calibri" panose="020F0502020204030204" pitchFamily="34" charset="0"/>
                <a:cs typeface="Calibri" panose="020F0502020204030204" pitchFamily="34" charset="0"/>
              </a:rPr>
              <a:t> </a:t>
            </a:r>
            <a:r>
              <a:rPr lang="en-US" sz="3200" kern="3200" spc="-30" dirty="0" err="1">
                <a:solidFill>
                  <a:schemeClr val="bg1"/>
                </a:solidFill>
                <a:latin typeface="Calibri" panose="020F0502020204030204" pitchFamily="34" charset="0"/>
                <a:cs typeface="Calibri" panose="020F0502020204030204" pitchFamily="34" charset="0"/>
              </a:rPr>
              <a:t>Data’r</a:t>
            </a:r>
            <a:r>
              <a:rPr lang="en-US" sz="3200" kern="3200" spc="-30" dirty="0">
                <a:solidFill>
                  <a:schemeClr val="bg1"/>
                </a:solidFill>
                <a:latin typeface="Calibri" panose="020F0502020204030204" pitchFamily="34" charset="0"/>
                <a:cs typeface="Calibri" panose="020F0502020204030204" pitchFamily="34" charset="0"/>
              </a:rPr>
              <a:t> </a:t>
            </a:r>
            <a:r>
              <a:rPr lang="en-US" sz="3200" kern="3200" spc="-30" dirty="0" err="1">
                <a:solidFill>
                  <a:schemeClr val="bg1"/>
                </a:solidFill>
                <a:latin typeface="Calibri" panose="020F0502020204030204" pitchFamily="34" charset="0"/>
                <a:cs typeface="Calibri" panose="020F0502020204030204" pitchFamily="34" charset="0"/>
              </a:rPr>
              <a:t>Rhwydwaith</a:t>
            </a:r>
            <a:r>
              <a:rPr lang="en-US" sz="3200" kern="3200" spc="-30" dirty="0">
                <a:solidFill>
                  <a:schemeClr val="bg1"/>
                </a:solidFill>
                <a:latin typeface="Calibri" panose="020F0502020204030204" pitchFamily="34" charset="0"/>
                <a:cs typeface="Calibri" panose="020F0502020204030204" pitchFamily="34" charset="0"/>
              </a:rPr>
              <a:t> </a:t>
            </a:r>
            <a:r>
              <a:rPr lang="en-US" sz="3200" kern="3200" spc="-30" dirty="0" err="1">
                <a:solidFill>
                  <a:schemeClr val="bg1"/>
                </a:solidFill>
                <a:latin typeface="Calibri" panose="020F0502020204030204" pitchFamily="34" charset="0"/>
                <a:cs typeface="Calibri" panose="020F0502020204030204" pitchFamily="34" charset="0"/>
              </a:rPr>
              <a:t>Ymchwil</a:t>
            </a:r>
            <a:r>
              <a:rPr lang="en-US" sz="3200" kern="3200" spc="-30" dirty="0">
                <a:solidFill>
                  <a:schemeClr val="bg1"/>
                </a:solidFill>
                <a:latin typeface="Calibri" panose="020F0502020204030204" pitchFamily="34" charset="0"/>
                <a:cs typeface="Calibri" panose="020F0502020204030204" pitchFamily="34" charset="0"/>
              </a:rPr>
              <a:t> Iechyd </a:t>
            </a:r>
            <a:r>
              <a:rPr lang="en-US" sz="3200" kern="3200" spc="-30" dirty="0" err="1">
                <a:solidFill>
                  <a:schemeClr val="bg1"/>
                </a:solidFill>
                <a:latin typeface="Calibri" panose="020F0502020204030204" pitchFamily="34" charset="0"/>
                <a:cs typeface="Calibri" panose="020F0502020204030204" pitchFamily="34" charset="0"/>
              </a:rPr>
              <a:t>Mewn</a:t>
            </a:r>
            <a:r>
              <a:rPr lang="en-US" sz="3200" kern="3200" spc="-30" dirty="0">
                <a:solidFill>
                  <a:schemeClr val="bg1"/>
                </a:solidFill>
                <a:latin typeface="Calibri" panose="020F0502020204030204" pitchFamily="34" charset="0"/>
                <a:cs typeface="Calibri" panose="020F0502020204030204" pitchFamily="34" charset="0"/>
              </a:rPr>
              <a:t> </a:t>
            </a:r>
            <a:r>
              <a:rPr lang="en-US" sz="3200" kern="3200" spc="-30" dirty="0" err="1">
                <a:solidFill>
                  <a:schemeClr val="bg1"/>
                </a:solidFill>
                <a:latin typeface="Calibri" panose="020F0502020204030204" pitchFamily="34" charset="0"/>
                <a:cs typeface="Calibri" panose="020F0502020204030204" pitchFamily="34" charset="0"/>
              </a:rPr>
              <a:t>Ysgolion</a:t>
            </a:r>
            <a:r>
              <a:rPr lang="en-US" sz="3200" kern="3200" spc="-30" dirty="0">
                <a:solidFill>
                  <a:schemeClr val="bg1"/>
                </a:solidFill>
                <a:latin typeface="Calibri" panose="020F0502020204030204" pitchFamily="34" charset="0"/>
                <a:cs typeface="Calibri" panose="020F0502020204030204" pitchFamily="34" charset="0"/>
              </a:rPr>
              <a:t> (SHRN) </a:t>
            </a:r>
            <a:r>
              <a:rPr lang="en-US" sz="3200" kern="3200" spc="-30" dirty="0" err="1">
                <a:solidFill>
                  <a:schemeClr val="bg1"/>
                </a:solidFill>
                <a:latin typeface="Calibri" panose="020F0502020204030204" pitchFamily="34" charset="0"/>
                <a:cs typeface="Calibri" panose="020F0502020204030204" pitchFamily="34" charset="0"/>
              </a:rPr>
              <a:t>i</a:t>
            </a:r>
            <a:r>
              <a:rPr lang="en-US" sz="3200" kern="3200" spc="-30" dirty="0">
                <a:solidFill>
                  <a:schemeClr val="bg1"/>
                </a:solidFill>
                <a:latin typeface="Calibri" panose="020F0502020204030204" pitchFamily="34" charset="0"/>
                <a:cs typeface="Calibri" panose="020F0502020204030204" pitchFamily="34" charset="0"/>
              </a:rPr>
              <a:t> </a:t>
            </a:r>
            <a:r>
              <a:rPr lang="en-US" sz="3200" kern="3200" spc="-30" dirty="0" err="1">
                <a:solidFill>
                  <a:schemeClr val="bg1"/>
                </a:solidFill>
                <a:latin typeface="Calibri" panose="020F0502020204030204" pitchFamily="34" charset="0"/>
                <a:cs typeface="Calibri" panose="020F0502020204030204" pitchFamily="34" charset="0"/>
              </a:rPr>
              <a:t>Gefnogi</a:t>
            </a:r>
            <a:r>
              <a:rPr lang="en-US" sz="3200" kern="3200" spc="-30" dirty="0">
                <a:solidFill>
                  <a:schemeClr val="bg1"/>
                </a:solidFill>
                <a:latin typeface="Calibri" panose="020F0502020204030204" pitchFamily="34" charset="0"/>
                <a:cs typeface="Calibri" panose="020F0502020204030204" pitchFamily="34" charset="0"/>
              </a:rPr>
              <a:t> </a:t>
            </a:r>
            <a:r>
              <a:rPr lang="en-US" sz="3200" kern="3200" spc="-30" dirty="0" err="1">
                <a:solidFill>
                  <a:schemeClr val="bg1"/>
                </a:solidFill>
                <a:latin typeface="Calibri" panose="020F0502020204030204" pitchFamily="34" charset="0"/>
                <a:cs typeface="Calibri" panose="020F0502020204030204" pitchFamily="34" charset="0"/>
              </a:rPr>
              <a:t>Monitro</a:t>
            </a:r>
            <a:r>
              <a:rPr lang="en-US" sz="3200" kern="3200" spc="-30" dirty="0">
                <a:solidFill>
                  <a:schemeClr val="bg1"/>
                </a:solidFill>
                <a:latin typeface="Calibri" panose="020F0502020204030204" pitchFamily="34" charset="0"/>
                <a:cs typeface="Calibri" panose="020F0502020204030204" pitchFamily="34" charset="0"/>
              </a:rPr>
              <a:t> Eco-</a:t>
            </a:r>
            <a:r>
              <a:rPr lang="en-US" sz="3200" kern="3200" spc="-30" dirty="0" err="1">
                <a:solidFill>
                  <a:schemeClr val="bg1"/>
                </a:solidFill>
                <a:latin typeface="Calibri" panose="020F0502020204030204" pitchFamily="34" charset="0"/>
                <a:cs typeface="Calibri" panose="020F0502020204030204" pitchFamily="34" charset="0"/>
              </a:rPr>
              <a:t>Sgolion</a:t>
            </a:r>
            <a:r>
              <a:rPr lang="en-US" sz="3200" kern="3200" spc="-30" dirty="0">
                <a:solidFill>
                  <a:schemeClr val="bg1"/>
                </a:solidFill>
                <a:latin typeface="Calibri" panose="020F0502020204030204" pitchFamily="34" charset="0"/>
                <a:cs typeface="Calibri" panose="020F0502020204030204" pitchFamily="34" charset="0"/>
              </a:rPr>
              <a:t>  </a:t>
            </a:r>
            <a:endParaRPr lang="en-US" sz="3200" i="0" kern="3200" spc="-30" dirty="0">
              <a:solidFill>
                <a:schemeClr val="bg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93710" y="5034842"/>
            <a:ext cx="2463800" cy="1829605"/>
          </a:xfrm>
          <a:prstGeom prst="rect">
            <a:avLst/>
          </a:prstGeom>
        </p:spPr>
      </p:pic>
      <p:pic>
        <p:nvPicPr>
          <p:cNvPr id="6" name="Picture 5">
            <a:extLst>
              <a:ext uri="{FF2B5EF4-FFF2-40B4-BE49-F238E27FC236}">
                <a16:creationId xmlns:a16="http://schemas.microsoft.com/office/drawing/2014/main" id="{D15152F4-43BC-9C41-F401-6BC55CBBBD5D}"/>
              </a:ext>
            </a:extLst>
          </p:cNvPr>
          <p:cNvPicPr>
            <a:picLocks noChangeAspect="1"/>
          </p:cNvPicPr>
          <p:nvPr/>
        </p:nvPicPr>
        <p:blipFill>
          <a:blip r:embed="rId6"/>
          <a:stretch>
            <a:fillRect/>
          </a:stretch>
        </p:blipFill>
        <p:spPr>
          <a:xfrm>
            <a:off x="566165" y="3801142"/>
            <a:ext cx="1884126" cy="2467399"/>
          </a:xfrm>
          <a:prstGeom prst="rect">
            <a:avLst/>
          </a:prstGeom>
        </p:spPr>
      </p:pic>
      <p:pic>
        <p:nvPicPr>
          <p:cNvPr id="10" name="Picture 4" descr="A picture containing logo&#10;&#10;Description automatically generated">
            <a:extLst>
              <a:ext uri="{FF2B5EF4-FFF2-40B4-BE49-F238E27FC236}">
                <a16:creationId xmlns:a16="http://schemas.microsoft.com/office/drawing/2014/main" id="{11F65757-D926-9C50-C9E8-443E4469B8F0}"/>
              </a:ext>
            </a:extLst>
          </p:cNvPr>
          <p:cNvPicPr>
            <a:picLocks noChangeAspect="1"/>
          </p:cNvPicPr>
          <p:nvPr/>
        </p:nvPicPr>
        <p:blipFill>
          <a:blip r:embed="rId7"/>
          <a:stretch>
            <a:fillRect/>
          </a:stretch>
        </p:blipFill>
        <p:spPr>
          <a:xfrm>
            <a:off x="2612176" y="3814157"/>
            <a:ext cx="1744196" cy="2467399"/>
          </a:xfrm>
          <a:prstGeom prst="rect">
            <a:avLst/>
          </a:prstGeom>
          <a:solidFill>
            <a:schemeClr val="bg1"/>
          </a:solidFill>
        </p:spPr>
      </p:pic>
    </p:spTree>
    <p:extLst>
      <p:ext uri="{BB962C8B-B14F-4D97-AF65-F5344CB8AC3E}">
        <p14:creationId xmlns:p14="http://schemas.microsoft.com/office/powerpoint/2010/main" val="50879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607054"/>
            <a:ext cx="9144000" cy="1323439"/>
          </a:xfrm>
          <a:prstGeom prst="rect">
            <a:avLst/>
          </a:prstGeom>
          <a:noFill/>
        </p:spPr>
        <p:txBody>
          <a:bodyPr wrap="square">
            <a:spAutoFit/>
          </a:bodyPr>
          <a:lstStyle/>
          <a:p>
            <a:pPr algn="ctr" eaLnBrk="1" hangingPunct="1">
              <a:defRPr/>
            </a:pPr>
            <a:r>
              <a:rPr lang="en-GB" sz="4000" dirty="0">
                <a:solidFill>
                  <a:srgbClr val="69B39D"/>
                </a:solidFill>
                <a:latin typeface="Bloom Speak OT Heavy" panose="00000500000000000000" pitchFamily="50" charset="0"/>
              </a:rPr>
              <a:t>Y </a:t>
            </a:r>
            <a:r>
              <a:rPr lang="en-GB" sz="4000" dirty="0" err="1">
                <a:solidFill>
                  <a:srgbClr val="69B39D"/>
                </a:solidFill>
                <a:latin typeface="Bloom Speak OT Heavy" panose="00000500000000000000" pitchFamily="50" charset="0"/>
              </a:rPr>
              <a:t>disgyblion</a:t>
            </a:r>
            <a:r>
              <a:rPr lang="en-GB" sz="4000" dirty="0">
                <a:solidFill>
                  <a:srgbClr val="69B39D"/>
                </a:solidFill>
                <a:latin typeface="Bloom Speak OT Heavy" panose="00000500000000000000" pitchFamily="50" charset="0"/>
              </a:rPr>
              <a:t> yn </a:t>
            </a:r>
            <a:r>
              <a:rPr lang="en-GB" sz="4000" dirty="0" err="1">
                <a:solidFill>
                  <a:srgbClr val="69B39D"/>
                </a:solidFill>
                <a:latin typeface="Bloom Speak OT Heavy" panose="00000500000000000000" pitchFamily="50" charset="0"/>
              </a:rPr>
              <a:t>arwain</a:t>
            </a:r>
            <a:r>
              <a:rPr lang="en-GB" sz="4000" dirty="0">
                <a:solidFill>
                  <a:srgbClr val="69B39D"/>
                </a:solidFill>
                <a:latin typeface="Bloom Speak OT Heavy" panose="00000500000000000000" pitchFamily="50" charset="0"/>
              </a:rPr>
              <a:t> </a:t>
            </a:r>
            <a:r>
              <a:rPr lang="en-GB" sz="4000" dirty="0" err="1">
                <a:solidFill>
                  <a:srgbClr val="69B39D"/>
                </a:solidFill>
                <a:latin typeface="Bloom Speak OT Heavy" panose="00000500000000000000" pitchFamily="50" charset="0"/>
              </a:rPr>
              <a:t>yr</a:t>
            </a:r>
            <a:r>
              <a:rPr lang="en-GB" sz="4000" dirty="0">
                <a:solidFill>
                  <a:srgbClr val="69B39D"/>
                </a:solidFill>
                <a:latin typeface="Bloom Speak OT Heavy" panose="00000500000000000000" pitchFamily="50" charset="0"/>
              </a:rPr>
              <a:t> </a:t>
            </a:r>
            <a:r>
              <a:rPr lang="en-GB" sz="4000" dirty="0" err="1">
                <a:solidFill>
                  <a:srgbClr val="69B39D"/>
                </a:solidFill>
                <a:latin typeface="Bloom Speak OT Heavy" panose="00000500000000000000" pitchFamily="50" charset="0"/>
              </a:rPr>
              <a:t>addysgu</a:t>
            </a:r>
            <a:r>
              <a:rPr lang="en-GB" sz="4000" dirty="0">
                <a:solidFill>
                  <a:srgbClr val="69B39D"/>
                </a:solidFill>
                <a:latin typeface="Bloom Speak OT Heavy" panose="00000500000000000000" pitchFamily="50" charset="0"/>
              </a:rPr>
              <a:t> </a:t>
            </a:r>
            <a:r>
              <a:rPr lang="en-GB" sz="4000" dirty="0" err="1">
                <a:solidFill>
                  <a:srgbClr val="69B39D"/>
                </a:solidFill>
                <a:latin typeface="Bloom Speak OT Heavy" panose="00000500000000000000" pitchFamily="50" charset="0"/>
              </a:rPr>
              <a:t>a’r</a:t>
            </a:r>
            <a:r>
              <a:rPr lang="en-GB" sz="4000" dirty="0">
                <a:solidFill>
                  <a:srgbClr val="69B39D"/>
                </a:solidFill>
                <a:latin typeface="Bloom Speak OT Heavy" panose="00000500000000000000" pitchFamily="50" charset="0"/>
              </a:rPr>
              <a:t> </a:t>
            </a:r>
            <a:r>
              <a:rPr lang="en-GB" sz="4000" dirty="0" err="1">
                <a:solidFill>
                  <a:srgbClr val="69B39D"/>
                </a:solidFill>
                <a:latin typeface="Bloom Speak OT Heavy" panose="00000500000000000000" pitchFamily="50" charset="0"/>
              </a:rPr>
              <a:t>camau</a:t>
            </a:r>
            <a:r>
              <a:rPr lang="en-GB" sz="4000" dirty="0">
                <a:solidFill>
                  <a:srgbClr val="69B39D"/>
                </a:solidFill>
                <a:latin typeface="Bloom Speak OT Heavy" panose="00000500000000000000" pitchFamily="50" charset="0"/>
              </a:rPr>
              <a:t> </a:t>
            </a:r>
            <a:r>
              <a:rPr lang="en-GB" sz="4000" dirty="0" err="1">
                <a:solidFill>
                  <a:srgbClr val="69B39D"/>
                </a:solidFill>
                <a:latin typeface="Bloom Speak OT Heavy" panose="00000500000000000000" pitchFamily="50" charset="0"/>
              </a:rPr>
              <a:t>amgylcheddol</a:t>
            </a:r>
            <a:endParaRPr lang="en-GB" sz="4000" dirty="0">
              <a:solidFill>
                <a:srgbClr val="69B39D"/>
              </a:solidFill>
              <a:latin typeface="Bloom Speak OT Heavy" panose="00000500000000000000" pitchFamily="50" charset="0"/>
            </a:endParaRPr>
          </a:p>
        </p:txBody>
      </p:sp>
      <p:pic>
        <p:nvPicPr>
          <p:cNvPr id="63497" name="Picture 1"/>
          <p:cNvPicPr>
            <a:picLocks noChangeAspect="1"/>
          </p:cNvPicPr>
          <p:nvPr/>
        </p:nvPicPr>
        <p:blipFill rotWithShape="1">
          <a:blip r:embed="rId3">
            <a:extLst>
              <a:ext uri="{28A0092B-C50C-407E-A947-70E740481C1C}">
                <a14:useLocalDpi xmlns:a14="http://schemas.microsoft.com/office/drawing/2010/main"/>
              </a:ext>
            </a:extLst>
          </a:blip>
          <a:srcRect l="4440" r="1940"/>
          <a:stretch/>
        </p:blipFill>
        <p:spPr bwMode="auto">
          <a:xfrm>
            <a:off x="6016696" y="4669715"/>
            <a:ext cx="2116899" cy="205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oup of people posing for the camera&#10;&#10;Description automatically generated">
            <a:extLst>
              <a:ext uri="{FF2B5EF4-FFF2-40B4-BE49-F238E27FC236}">
                <a16:creationId xmlns:a16="http://schemas.microsoft.com/office/drawing/2014/main" id="{9169DA8F-108E-49A4-A353-8547540294C2}"/>
              </a:ext>
            </a:extLst>
          </p:cNvPr>
          <p:cNvPicPr>
            <a:picLocks noChangeAspect="1"/>
          </p:cNvPicPr>
          <p:nvPr/>
        </p:nvPicPr>
        <p:blipFill>
          <a:blip r:embed="rId4"/>
          <a:stretch>
            <a:fillRect/>
          </a:stretch>
        </p:blipFill>
        <p:spPr>
          <a:xfrm>
            <a:off x="5123144" y="2048812"/>
            <a:ext cx="3904005" cy="2502584"/>
          </a:xfrm>
          <a:prstGeom prst="rect">
            <a:avLst/>
          </a:prstGeom>
        </p:spPr>
      </p:pic>
      <p:pic>
        <p:nvPicPr>
          <p:cNvPr id="2" name="Picture 1">
            <a:extLst>
              <a:ext uri="{FF2B5EF4-FFF2-40B4-BE49-F238E27FC236}">
                <a16:creationId xmlns:a16="http://schemas.microsoft.com/office/drawing/2014/main" id="{DF1457A7-BFE7-48EE-B4C8-87CF1EA8B917}"/>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38618" y="2190112"/>
            <a:ext cx="4170584" cy="4060833"/>
          </a:xfrm>
          <a:prstGeom prst="rect">
            <a:avLst/>
          </a:prstGeom>
        </p:spPr>
      </p:pic>
    </p:spTree>
    <p:extLst>
      <p:ext uri="{BB962C8B-B14F-4D97-AF65-F5344CB8AC3E}">
        <p14:creationId xmlns:p14="http://schemas.microsoft.com/office/powerpoint/2010/main" val="78232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E00A6B-7314-4585-98F4-9576A76D5F8A}"/>
              </a:ext>
            </a:extLst>
          </p:cNvPr>
          <p:cNvSpPr>
            <a:spLocks noGrp="1"/>
          </p:cNvSpPr>
          <p:nvPr>
            <p:ph type="sldNum" sz="quarter" idx="12"/>
          </p:nvPr>
        </p:nvSpPr>
        <p:spPr/>
        <p:txBody>
          <a:bodyPr/>
          <a:lstStyle/>
          <a:p>
            <a:pPr>
              <a:defRPr/>
            </a:pPr>
            <a:fld id="{ECC0631B-69CD-4FAE-BB7D-50C524B5A3D6}" type="slidenum">
              <a:rPr lang="en-GB" altLang="en-US" smtClean="0"/>
              <a:pPr>
                <a:defRPr/>
              </a:pPr>
              <a:t>11</a:t>
            </a:fld>
            <a:endParaRPr lang="en-GB" altLang="en-US"/>
          </a:p>
        </p:txBody>
      </p:sp>
      <p:sp>
        <p:nvSpPr>
          <p:cNvPr id="3" name="TextBox 2">
            <a:extLst>
              <a:ext uri="{FF2B5EF4-FFF2-40B4-BE49-F238E27FC236}">
                <a16:creationId xmlns:a16="http://schemas.microsoft.com/office/drawing/2014/main" id="{D1C701C3-0E2A-4292-8348-AE86EEC82A91}"/>
              </a:ext>
            </a:extLst>
          </p:cNvPr>
          <p:cNvSpPr txBox="1"/>
          <p:nvPr/>
        </p:nvSpPr>
        <p:spPr>
          <a:xfrm>
            <a:off x="0" y="607054"/>
            <a:ext cx="9144000" cy="707886"/>
          </a:xfrm>
          <a:prstGeom prst="rect">
            <a:avLst/>
          </a:prstGeom>
          <a:noFill/>
        </p:spPr>
        <p:txBody>
          <a:bodyPr wrap="square">
            <a:spAutoFit/>
          </a:bodyPr>
          <a:lstStyle/>
          <a:p>
            <a:pPr algn="ctr" eaLnBrk="1" hangingPunct="1">
              <a:defRPr/>
            </a:pPr>
            <a:r>
              <a:rPr lang="en-GB" sz="4000" dirty="0" err="1">
                <a:solidFill>
                  <a:srgbClr val="69B39D"/>
                </a:solidFill>
                <a:latin typeface="Bloom Speak OT Heavy" panose="00000500000000000000" pitchFamily="50" charset="0"/>
              </a:rPr>
              <a:t>Targedau</a:t>
            </a:r>
            <a:r>
              <a:rPr lang="en-GB" sz="4000" dirty="0">
                <a:solidFill>
                  <a:srgbClr val="69B39D"/>
                </a:solidFill>
                <a:latin typeface="Bloom Speak OT Heavy" panose="00000500000000000000" pitchFamily="50" charset="0"/>
              </a:rPr>
              <a:t> </a:t>
            </a:r>
            <a:r>
              <a:rPr lang="en-GB" sz="4000" dirty="0" err="1">
                <a:solidFill>
                  <a:srgbClr val="69B39D"/>
                </a:solidFill>
                <a:latin typeface="Bloom Speak OT Heavy" panose="00000500000000000000" pitchFamily="50" charset="0"/>
              </a:rPr>
              <a:t>Wedi’u</a:t>
            </a:r>
            <a:r>
              <a:rPr lang="en-GB" sz="4000" dirty="0">
                <a:solidFill>
                  <a:srgbClr val="69B39D"/>
                </a:solidFill>
                <a:latin typeface="Bloom Speak OT Heavy" panose="00000500000000000000" pitchFamily="50" charset="0"/>
              </a:rPr>
              <a:t> </a:t>
            </a:r>
            <a:r>
              <a:rPr lang="en-GB" sz="4000" dirty="0" err="1">
                <a:solidFill>
                  <a:srgbClr val="69B39D"/>
                </a:solidFill>
                <a:latin typeface="Bloom Speak OT Heavy" panose="00000500000000000000" pitchFamily="50" charset="0"/>
              </a:rPr>
              <a:t>Gyrru</a:t>
            </a:r>
            <a:r>
              <a:rPr lang="en-GB" sz="4000" dirty="0">
                <a:solidFill>
                  <a:srgbClr val="69B39D"/>
                </a:solidFill>
                <a:latin typeface="Bloom Speak OT Heavy" panose="00000500000000000000" pitchFamily="50" charset="0"/>
              </a:rPr>
              <a:t> </a:t>
            </a:r>
            <a:r>
              <a:rPr lang="en-GB" sz="4000" dirty="0" err="1">
                <a:solidFill>
                  <a:srgbClr val="69B39D"/>
                </a:solidFill>
                <a:latin typeface="Bloom Speak OT Heavy" panose="00000500000000000000" pitchFamily="50" charset="0"/>
              </a:rPr>
              <a:t>gan</a:t>
            </a:r>
            <a:r>
              <a:rPr lang="en-GB" sz="4000" dirty="0">
                <a:solidFill>
                  <a:srgbClr val="69B39D"/>
                </a:solidFill>
                <a:latin typeface="Bloom Speak OT Heavy" panose="00000500000000000000" pitchFamily="50" charset="0"/>
              </a:rPr>
              <a:t> </a:t>
            </a:r>
            <a:r>
              <a:rPr lang="en-GB" sz="4000" dirty="0" err="1">
                <a:solidFill>
                  <a:srgbClr val="69B39D"/>
                </a:solidFill>
                <a:latin typeface="Bloom Speak OT Heavy" panose="00000500000000000000" pitchFamily="50" charset="0"/>
              </a:rPr>
              <a:t>Waith</a:t>
            </a:r>
            <a:r>
              <a:rPr lang="en-GB" sz="4000" dirty="0">
                <a:solidFill>
                  <a:srgbClr val="69B39D"/>
                </a:solidFill>
                <a:latin typeface="Bloom Speak OT Heavy" panose="00000500000000000000" pitchFamily="50" charset="0"/>
              </a:rPr>
              <a:t> Dosbarth</a:t>
            </a:r>
          </a:p>
        </p:txBody>
      </p:sp>
      <p:graphicFrame>
        <p:nvGraphicFramePr>
          <p:cNvPr id="4" name="Diagram 3">
            <a:extLst>
              <a:ext uri="{FF2B5EF4-FFF2-40B4-BE49-F238E27FC236}">
                <a16:creationId xmlns:a16="http://schemas.microsoft.com/office/drawing/2014/main" id="{CCABC73E-A409-4237-9D81-BE64B0CA57F6}"/>
              </a:ext>
            </a:extLst>
          </p:cNvPr>
          <p:cNvGraphicFramePr/>
          <p:nvPr>
            <p:extLst>
              <p:ext uri="{D42A27DB-BD31-4B8C-83A1-F6EECF244321}">
                <p14:modId xmlns:p14="http://schemas.microsoft.com/office/powerpoint/2010/main" val="3471885808"/>
              </p:ext>
            </p:extLst>
          </p:nvPr>
        </p:nvGraphicFramePr>
        <p:xfrm>
          <a:off x="779106" y="1449155"/>
          <a:ext cx="7585787" cy="5040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88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WT-icon-corner-white.png"/>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870728" y="285954"/>
            <a:ext cx="4987522" cy="2224201"/>
          </a:xfrm>
          <a:prstGeom prst="rect">
            <a:avLst/>
          </a:prstGeom>
        </p:spPr>
      </p:pic>
      <p:sp>
        <p:nvSpPr>
          <p:cNvPr id="2" name="Rectangle 1"/>
          <p:cNvSpPr/>
          <p:nvPr/>
        </p:nvSpPr>
        <p:spPr>
          <a:xfrm>
            <a:off x="0" y="0"/>
            <a:ext cx="9144000" cy="6858000"/>
          </a:xfrm>
          <a:prstGeom prst="rect">
            <a:avLst/>
          </a:prstGeom>
          <a:solidFill>
            <a:srgbClr val="69B3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KWT-Portrait-white.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4038" y="2774950"/>
            <a:ext cx="815925" cy="1308100"/>
          </a:xfrm>
          <a:prstGeom prst="rect">
            <a:avLst/>
          </a:prstGeom>
        </p:spPr>
      </p:pic>
      <p:pic>
        <p:nvPicPr>
          <p:cNvPr id="4" name="Picture 3" descr="social-media-icons-white.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92431" y="6540053"/>
            <a:ext cx="495300" cy="114300"/>
          </a:xfrm>
          <a:prstGeom prst="rect">
            <a:avLst/>
          </a:prstGeom>
        </p:spPr>
      </p:pic>
      <p:sp>
        <p:nvSpPr>
          <p:cNvPr id="10" name="TextBox 9"/>
          <p:cNvSpPr txBox="1"/>
          <p:nvPr/>
        </p:nvSpPr>
        <p:spPr>
          <a:xfrm>
            <a:off x="279399" y="6459960"/>
            <a:ext cx="7725505" cy="184666"/>
          </a:xfrm>
          <a:prstGeom prst="rect">
            <a:avLst/>
          </a:prstGeom>
          <a:noFill/>
        </p:spPr>
        <p:txBody>
          <a:bodyPr wrap="square" lIns="0" tIns="0" rIns="0" bIns="0" rtlCol="0">
            <a:spAutoFit/>
          </a:bodyPr>
          <a:lstStyle/>
          <a:p>
            <a:pPr>
              <a:lnSpc>
                <a:spcPts val="700"/>
              </a:lnSpc>
            </a:pPr>
            <a:r>
              <a:rPr lang="en-US" sz="600" err="1">
                <a:solidFill>
                  <a:schemeClr val="bg1"/>
                </a:solidFill>
                <a:latin typeface="Calibri" panose="020F0502020204030204" pitchFamily="34" charset="0"/>
                <a:cs typeface="BloomSpeakOT-Regular"/>
              </a:rPr>
              <a:t>Cadwch</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Gymru’n</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Daclus</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yn</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gwmni</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wedi</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ei</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gyfyngu</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trwy</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warant</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Rhif</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Cwmni</a:t>
            </a:r>
            <a:r>
              <a:rPr lang="en-US" sz="600">
                <a:solidFill>
                  <a:schemeClr val="bg1"/>
                </a:solidFill>
                <a:latin typeface="Calibri" panose="020F0502020204030204" pitchFamily="34" charset="0"/>
                <a:cs typeface="BloomSpeakOT-Regular"/>
              </a:rPr>
              <a:t>: 4011164 </a:t>
            </a:r>
            <a:r>
              <a:rPr lang="en-US" sz="600" err="1">
                <a:solidFill>
                  <a:schemeClr val="bg1"/>
                </a:solidFill>
                <a:latin typeface="Calibri" panose="020F0502020204030204" pitchFamily="34" charset="0"/>
                <a:cs typeface="BloomSpeakOT-Regular"/>
              </a:rPr>
              <a:t>Rhif</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Elusen</a:t>
            </a:r>
            <a:r>
              <a:rPr lang="en-US" sz="600">
                <a:solidFill>
                  <a:schemeClr val="bg1"/>
                </a:solidFill>
                <a:latin typeface="Calibri" panose="020F0502020204030204" pitchFamily="34" charset="0"/>
                <a:cs typeface="BloomSpeakOT-Regular"/>
              </a:rPr>
              <a:t>: 1082058 </a:t>
            </a:r>
            <a:r>
              <a:rPr lang="en-US" sz="600" err="1">
                <a:solidFill>
                  <a:schemeClr val="bg1"/>
                </a:solidFill>
                <a:latin typeface="Calibri" panose="020F0502020204030204" pitchFamily="34" charset="0"/>
                <a:cs typeface="BloomSpeakOT-Regular"/>
              </a:rPr>
              <a:t>Rhif</a:t>
            </a:r>
            <a:r>
              <a:rPr lang="en-US" sz="600">
                <a:solidFill>
                  <a:schemeClr val="bg1"/>
                </a:solidFill>
                <a:latin typeface="Calibri" panose="020F0502020204030204" pitchFamily="34" charset="0"/>
                <a:cs typeface="BloomSpeakOT-Regular"/>
              </a:rPr>
              <a:t> TAW: 850 3958 13 </a:t>
            </a:r>
          </a:p>
          <a:p>
            <a:pPr>
              <a:lnSpc>
                <a:spcPts val="700"/>
              </a:lnSpc>
            </a:pPr>
            <a:r>
              <a:rPr lang="en-US" sz="600">
                <a:solidFill>
                  <a:schemeClr val="bg1"/>
                </a:solidFill>
                <a:latin typeface="Calibri" panose="020F0502020204030204" pitchFamily="34" charset="0"/>
                <a:cs typeface="BloomSpeakOT-Regular"/>
              </a:rPr>
              <a:t>Keep Wales Tidy is a Company Limited by Guarantee. Company Registration Number: 4011164 Charity Registration Number: 1082058 VAT Registration Number: 850 3958 13</a:t>
            </a:r>
          </a:p>
        </p:txBody>
      </p:sp>
      <p:grpSp>
        <p:nvGrpSpPr>
          <p:cNvPr id="17" name="Group 16"/>
          <p:cNvGrpSpPr/>
          <p:nvPr/>
        </p:nvGrpSpPr>
        <p:grpSpPr>
          <a:xfrm>
            <a:off x="279400" y="6120174"/>
            <a:ext cx="4770316" cy="282129"/>
            <a:chOff x="279400" y="6120174"/>
            <a:chExt cx="4770316" cy="282129"/>
          </a:xfrm>
        </p:grpSpPr>
        <p:sp>
          <p:nvSpPr>
            <p:cNvPr id="9" name="TextBox 8"/>
            <p:cNvSpPr txBox="1"/>
            <p:nvPr/>
          </p:nvSpPr>
          <p:spPr>
            <a:xfrm>
              <a:off x="314325" y="6120174"/>
              <a:ext cx="4735391" cy="282129"/>
            </a:xfrm>
            <a:prstGeom prst="rect">
              <a:avLst/>
            </a:prstGeom>
            <a:noFill/>
          </p:spPr>
          <p:txBody>
            <a:bodyPr wrap="square" lIns="0" tIns="0" rIns="0" bIns="0" rtlCol="0">
              <a:spAutoFit/>
            </a:bodyPr>
            <a:lstStyle/>
            <a:p>
              <a:pPr>
                <a:lnSpc>
                  <a:spcPts val="1100"/>
                </a:lnSpc>
              </a:pPr>
              <a:r>
                <a:rPr lang="en-US" sz="900">
                  <a:solidFill>
                    <a:schemeClr val="bg1"/>
                  </a:solidFill>
                  <a:latin typeface="Calibri" panose="020F0502020204030204" pitchFamily="34" charset="0"/>
                  <a:cs typeface="BloomSpeakOT-Regular"/>
                </a:rPr>
                <a:t>33-35 </a:t>
              </a:r>
              <a:r>
                <a:rPr lang="en-US" sz="900" err="1">
                  <a:solidFill>
                    <a:schemeClr val="bg1"/>
                  </a:solidFill>
                  <a:latin typeface="Calibri" panose="020F0502020204030204" pitchFamily="34" charset="0"/>
                  <a:cs typeface="BloomSpeakOT-Regular"/>
                </a:rPr>
                <a:t>Heol</a:t>
              </a:r>
              <a:r>
                <a:rPr lang="en-US" sz="900">
                  <a:solidFill>
                    <a:schemeClr val="bg1"/>
                  </a:solidFill>
                  <a:latin typeface="Calibri" panose="020F0502020204030204" pitchFamily="34" charset="0"/>
                  <a:cs typeface="BloomSpeakOT-Regular"/>
                </a:rPr>
                <a:t> </a:t>
              </a:r>
              <a:r>
                <a:rPr lang="en-US" sz="900" err="1">
                  <a:solidFill>
                    <a:schemeClr val="bg1"/>
                  </a:solidFill>
                  <a:latin typeface="Calibri" panose="020F0502020204030204" pitchFamily="34" charset="0"/>
                  <a:cs typeface="BloomSpeakOT-Regular"/>
                </a:rPr>
                <a:t>yr</a:t>
              </a:r>
              <a:r>
                <a:rPr lang="en-US" sz="900">
                  <a:solidFill>
                    <a:schemeClr val="bg1"/>
                  </a:solidFill>
                  <a:latin typeface="Calibri" panose="020F0502020204030204" pitchFamily="34" charset="0"/>
                  <a:cs typeface="BloomSpeakOT-Regular"/>
                </a:rPr>
                <a:t> </a:t>
              </a:r>
              <a:r>
                <a:rPr lang="en-US" sz="900" err="1">
                  <a:solidFill>
                    <a:schemeClr val="bg1"/>
                  </a:solidFill>
                  <a:latin typeface="Calibri" panose="020F0502020204030204" pitchFamily="34" charset="0"/>
                  <a:cs typeface="BloomSpeakOT-Regular"/>
                </a:rPr>
                <a:t>Eglwys</a:t>
              </a:r>
              <a:r>
                <a:rPr lang="en-US" sz="900">
                  <a:solidFill>
                    <a:schemeClr val="bg1"/>
                  </a:solidFill>
                  <a:latin typeface="Calibri" panose="020F0502020204030204" pitchFamily="34" charset="0"/>
                  <a:cs typeface="BloomSpeakOT-Regular"/>
                </a:rPr>
                <a:t> </a:t>
              </a:r>
              <a:r>
                <a:rPr lang="en-US" sz="900" err="1">
                  <a:solidFill>
                    <a:schemeClr val="bg1"/>
                  </a:solidFill>
                  <a:latin typeface="Calibri" panose="020F0502020204030204" pitchFamily="34" charset="0"/>
                  <a:cs typeface="BloomSpeakOT-Regular"/>
                </a:rPr>
                <a:t>Gadeiriol</a:t>
              </a:r>
              <a:r>
                <a:rPr lang="en-US" sz="900">
                  <a:solidFill>
                    <a:schemeClr val="bg1"/>
                  </a:solidFill>
                  <a:latin typeface="Calibri" panose="020F0502020204030204" pitchFamily="34" charset="0"/>
                  <a:cs typeface="BloomSpeakOT-Regular"/>
                </a:rPr>
                <a:t>, </a:t>
              </a:r>
              <a:r>
                <a:rPr lang="en-US" sz="900" err="1">
                  <a:solidFill>
                    <a:schemeClr val="bg1"/>
                  </a:solidFill>
                  <a:latin typeface="Calibri" panose="020F0502020204030204" pitchFamily="34" charset="0"/>
                  <a:cs typeface="BloomSpeakOT-Regular"/>
                </a:rPr>
                <a:t>Caerdydd</a:t>
              </a:r>
              <a:r>
                <a:rPr lang="en-US" sz="900">
                  <a:solidFill>
                    <a:schemeClr val="bg1"/>
                  </a:solidFill>
                  <a:latin typeface="Calibri" panose="020F0502020204030204" pitchFamily="34" charset="0"/>
                  <a:cs typeface="BloomSpeakOT-Regular"/>
                </a:rPr>
                <a:t>, CF11 9HB  |  33-35 Cathedral Rd, Cardiff, CF11 9HB</a:t>
              </a:r>
            </a:p>
            <a:p>
              <a:pPr>
                <a:lnSpc>
                  <a:spcPts val="1100"/>
                </a:lnSpc>
              </a:pPr>
              <a:r>
                <a:rPr lang="en-US" sz="900">
                  <a:solidFill>
                    <a:schemeClr val="bg1"/>
                  </a:solidFill>
                  <a:latin typeface="Calibri" panose="020F0502020204030204" pitchFamily="34" charset="0"/>
                  <a:cs typeface="BloomSpeakOT-Regular"/>
                </a:rPr>
                <a:t>     029 2025 6767        </a:t>
              </a:r>
              <a:r>
                <a:rPr lang="en-US" sz="900" err="1">
                  <a:solidFill>
                    <a:schemeClr val="bg1"/>
                  </a:solidFill>
                  <a:latin typeface="Calibri" panose="020F0502020204030204" pitchFamily="34" charset="0"/>
                  <a:cs typeface="BloomSpeakOT-Regular"/>
                </a:rPr>
                <a:t>keepwalestidy.cymru</a:t>
              </a:r>
              <a:r>
                <a:rPr lang="en-US" sz="900">
                  <a:solidFill>
                    <a:schemeClr val="bg1"/>
                  </a:solidFill>
                  <a:latin typeface="Calibri" panose="020F0502020204030204" pitchFamily="34" charset="0"/>
                  <a:cs typeface="BloomSpeakOT-Regular"/>
                </a:rPr>
                <a:t>       </a:t>
              </a:r>
              <a:r>
                <a:rPr lang="en-US" sz="900" err="1">
                  <a:solidFill>
                    <a:schemeClr val="bg1"/>
                  </a:solidFill>
                  <a:latin typeface="Calibri" panose="020F0502020204030204" pitchFamily="34" charset="0"/>
                  <a:cs typeface="BloomSpeakOT-Regular"/>
                </a:rPr>
                <a:t>info@keepwalestidy.cymru</a:t>
              </a:r>
              <a:endParaRPr lang="en-US" sz="900">
                <a:solidFill>
                  <a:schemeClr val="bg1"/>
                </a:solidFill>
                <a:latin typeface="Calibri" panose="020F0502020204030204" pitchFamily="34" charset="0"/>
                <a:cs typeface="BloomSpeakOT-Regular"/>
              </a:endParaRPr>
            </a:p>
          </p:txBody>
        </p:sp>
        <p:pic>
          <p:nvPicPr>
            <p:cNvPr id="14" name="Picture 13" descr="weblogo.gi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87239" y="6277114"/>
              <a:ext cx="92710" cy="92710"/>
            </a:xfrm>
            <a:prstGeom prst="rect">
              <a:avLst/>
            </a:prstGeom>
          </p:spPr>
        </p:pic>
        <p:pic>
          <p:nvPicPr>
            <p:cNvPr id="15" name="Picture 14" descr="telephoneNumber.gi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9400" y="6264414"/>
              <a:ext cx="99060" cy="90189"/>
            </a:xfrm>
            <a:prstGeom prst="rect">
              <a:avLst/>
            </a:prstGeom>
          </p:spPr>
        </p:pic>
        <p:pic>
          <p:nvPicPr>
            <p:cNvPr id="16" name="Picture 15" descr="microscope-icon.gif"/>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84327" y="6269006"/>
              <a:ext cx="82550" cy="125476"/>
            </a:xfrm>
            <a:prstGeom prst="rect">
              <a:avLst/>
            </a:prstGeom>
          </p:spPr>
        </p:pic>
      </p:grpSp>
    </p:spTree>
    <p:extLst>
      <p:ext uri="{BB962C8B-B14F-4D97-AF65-F5344CB8AC3E}">
        <p14:creationId xmlns:p14="http://schemas.microsoft.com/office/powerpoint/2010/main" val="330512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33882" y="656553"/>
            <a:ext cx="3407912" cy="526290"/>
          </a:xfrm>
        </p:spPr>
        <p:txBody>
          <a:bodyPr vert="horz" lIns="0" tIns="0" rIns="0" bIns="0" numCol="1" anchor="t"/>
          <a:lstStyle/>
          <a:p>
            <a:r>
              <a:rPr lang="en-US" sz="4000" dirty="0" err="1">
                <a:latin typeface="Bloom Speak OT Heavy"/>
              </a:rPr>
              <a:t>Nodau</a:t>
            </a:r>
            <a:endParaRPr lang="en-US" sz="4000" dirty="0">
              <a:latin typeface="Bloom Speak OT Heavy"/>
            </a:endParaRPr>
          </a:p>
        </p:txBody>
      </p:sp>
      <p:sp>
        <p:nvSpPr>
          <p:cNvPr id="9" name="TextBox 8">
            <a:extLst>
              <a:ext uri="{FF2B5EF4-FFF2-40B4-BE49-F238E27FC236}">
                <a16:creationId xmlns:a16="http://schemas.microsoft.com/office/drawing/2014/main" id="{20D0B17E-BC91-46FC-B1AC-3B05371DD58D}"/>
              </a:ext>
            </a:extLst>
          </p:cNvPr>
          <p:cNvSpPr txBox="1"/>
          <p:nvPr/>
        </p:nvSpPr>
        <p:spPr>
          <a:xfrm>
            <a:off x="324397" y="1554040"/>
            <a:ext cx="4233876" cy="160043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cy-GB" sz="2000" dirty="0">
                <a:latin typeface="Calibri" panose="020F0502020204030204" pitchFamily="34" charset="0"/>
                <a:cs typeface="Calibri" panose="020F0502020204030204" pitchFamily="34" charset="0"/>
              </a:rPr>
              <a:t>Esiampl o ddefnyddio data’r Rhwydwaith Ymchwil Iechyd Mewn Ysgolion i gefnogi gwaith Eco-</a:t>
            </a:r>
            <a:r>
              <a:rPr lang="cy-GB" sz="2000" dirty="0" err="1">
                <a:latin typeface="Calibri" panose="020F0502020204030204" pitchFamily="34" charset="0"/>
                <a:cs typeface="Calibri" panose="020F0502020204030204" pitchFamily="34" charset="0"/>
              </a:rPr>
              <a:t>Sgolion</a:t>
            </a:r>
            <a:endParaRPr lang="cy-GB" sz="2000" dirty="0">
              <a:latin typeface="Bloom Speak OT" panose="00000500000000000000" pitchFamily="50" charset="0"/>
            </a:endParaRPr>
          </a:p>
          <a:p>
            <a:endParaRPr lang="en-GB" dirty="0"/>
          </a:p>
        </p:txBody>
      </p:sp>
      <p:pic>
        <p:nvPicPr>
          <p:cNvPr id="4" name="Picture 3" descr="A group of people posing for the camera&#10;&#10;Description automatically generated">
            <a:extLst>
              <a:ext uri="{FF2B5EF4-FFF2-40B4-BE49-F238E27FC236}">
                <a16:creationId xmlns:a16="http://schemas.microsoft.com/office/drawing/2014/main" id="{8E409F5C-7D8C-4BD1-BDB7-70381ACEEF9F}"/>
              </a:ext>
            </a:extLst>
          </p:cNvPr>
          <p:cNvPicPr>
            <a:picLocks noChangeAspect="1"/>
          </p:cNvPicPr>
          <p:nvPr/>
        </p:nvPicPr>
        <p:blipFill>
          <a:blip r:embed="rId3"/>
          <a:stretch>
            <a:fillRect/>
          </a:stretch>
        </p:blipFill>
        <p:spPr>
          <a:xfrm>
            <a:off x="4522364" y="1977780"/>
            <a:ext cx="4108340" cy="3081255"/>
          </a:xfrm>
          <a:prstGeom prst="rect">
            <a:avLst/>
          </a:prstGeom>
        </p:spPr>
      </p:pic>
    </p:spTree>
    <p:extLst>
      <p:ext uri="{BB962C8B-B14F-4D97-AF65-F5344CB8AC3E}">
        <p14:creationId xmlns:p14="http://schemas.microsoft.com/office/powerpoint/2010/main" val="345214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3751" y="436235"/>
            <a:ext cx="7620000" cy="526290"/>
          </a:xfrm>
        </p:spPr>
        <p:txBody>
          <a:bodyPr vert="horz" lIns="0" tIns="0" rIns="0" bIns="0" numCol="1" anchor="t"/>
          <a:lstStyle/>
          <a:p>
            <a:r>
              <a:rPr lang="en-US" dirty="0">
                <a:latin typeface="BloomSpeakOT-Heavy"/>
              </a:rPr>
              <a:t>Beth </a:t>
            </a:r>
            <a:r>
              <a:rPr lang="en-US" dirty="0" err="1">
                <a:latin typeface="BloomSpeakOT-Heavy"/>
              </a:rPr>
              <a:t>yw’r</a:t>
            </a:r>
            <a:r>
              <a:rPr lang="en-US" dirty="0">
                <a:latin typeface="BloomSpeakOT-Heavy"/>
              </a:rPr>
              <a:t> </a:t>
            </a:r>
            <a:r>
              <a:rPr lang="en-US" dirty="0" err="1">
                <a:latin typeface="BloomSpeakOT-Heavy"/>
              </a:rPr>
              <a:t>Rhwydwaith</a:t>
            </a:r>
            <a:r>
              <a:rPr lang="en-US" dirty="0">
                <a:latin typeface="BloomSpeakOT-Heavy"/>
              </a:rPr>
              <a:t> </a:t>
            </a:r>
            <a:r>
              <a:rPr lang="en-US" dirty="0" err="1">
                <a:latin typeface="BloomSpeakOT-Heavy"/>
              </a:rPr>
              <a:t>Ymchwil</a:t>
            </a:r>
            <a:r>
              <a:rPr lang="en-US" dirty="0">
                <a:latin typeface="BloomSpeakOT-Heavy"/>
              </a:rPr>
              <a:t> Iechyd </a:t>
            </a:r>
            <a:r>
              <a:rPr lang="en-US" dirty="0" err="1">
                <a:latin typeface="BloomSpeakOT-Heavy"/>
              </a:rPr>
              <a:t>Mewn</a:t>
            </a:r>
            <a:r>
              <a:rPr lang="en-US" dirty="0">
                <a:latin typeface="BloomSpeakOT-Heavy"/>
              </a:rPr>
              <a:t> </a:t>
            </a:r>
            <a:r>
              <a:rPr lang="en-US" dirty="0" err="1">
                <a:latin typeface="BloomSpeakOT-Heavy"/>
              </a:rPr>
              <a:t>Ysgolion</a:t>
            </a:r>
            <a:r>
              <a:rPr lang="en-US" dirty="0">
                <a:latin typeface="BloomSpeakOT-Heavy"/>
              </a:rPr>
              <a:t> ?</a:t>
            </a:r>
          </a:p>
          <a:p>
            <a:endParaRPr lang="en-US" dirty="0">
              <a:latin typeface="Calibri" panose="020F0502020204030204" pitchFamily="34" charset="0"/>
            </a:endParaRPr>
          </a:p>
        </p:txBody>
      </p:sp>
      <p:sp>
        <p:nvSpPr>
          <p:cNvPr id="3" name="TextBox 2">
            <a:extLst>
              <a:ext uri="{FF2B5EF4-FFF2-40B4-BE49-F238E27FC236}">
                <a16:creationId xmlns:a16="http://schemas.microsoft.com/office/drawing/2014/main" id="{A750F78E-5F10-4B20-83FB-68E69E976D0E}"/>
              </a:ext>
            </a:extLst>
          </p:cNvPr>
          <p:cNvSpPr txBox="1"/>
          <p:nvPr/>
        </p:nvSpPr>
        <p:spPr>
          <a:xfrm>
            <a:off x="541009" y="1740491"/>
            <a:ext cx="784548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1" dirty="0">
                <a:solidFill>
                  <a:srgbClr val="303030"/>
                </a:solidFill>
                <a:effectLst/>
                <a:latin typeface="Calibri" panose="020F0502020204030204" pitchFamily="34" charset="0"/>
                <a:cs typeface="Calibri" panose="020F0502020204030204" pitchFamily="34" charset="0"/>
              </a:rPr>
              <a:t>“</a:t>
            </a:r>
            <a:r>
              <a:rPr lang="en-GB" sz="2400" i="1" dirty="0" err="1">
                <a:solidFill>
                  <a:srgbClr val="303030"/>
                </a:solidFill>
                <a:effectLst/>
                <a:latin typeface="Calibri" panose="020F0502020204030204" pitchFamily="34" charset="0"/>
                <a:cs typeface="Calibri" panose="020F0502020204030204" pitchFamily="34" charset="0"/>
              </a:rPr>
              <a:t>Mae’r</a:t>
            </a:r>
            <a:r>
              <a:rPr lang="en-GB" sz="2400" i="1" dirty="0">
                <a:solidFill>
                  <a:srgbClr val="303030"/>
                </a:solidFill>
                <a:effectLst/>
                <a:latin typeface="Calibri" panose="020F0502020204030204" pitchFamily="34" charset="0"/>
                <a:cs typeface="Calibri" panose="020F0502020204030204" pitchFamily="34" charset="0"/>
              </a:rPr>
              <a:t> </a:t>
            </a:r>
            <a:r>
              <a:rPr lang="en-GB" sz="2400" i="1" dirty="0" err="1">
                <a:solidFill>
                  <a:srgbClr val="303030"/>
                </a:solidFill>
                <a:effectLst/>
                <a:latin typeface="Calibri" panose="020F0502020204030204" pitchFamily="34" charset="0"/>
                <a:cs typeface="Calibri" panose="020F0502020204030204" pitchFamily="34" charset="0"/>
              </a:rPr>
              <a:t>Rhwydwaith</a:t>
            </a:r>
            <a:r>
              <a:rPr lang="en-GB" sz="2400" i="1" dirty="0">
                <a:solidFill>
                  <a:srgbClr val="303030"/>
                </a:solidFill>
                <a:effectLst/>
                <a:latin typeface="Calibri" panose="020F0502020204030204" pitchFamily="34" charset="0"/>
                <a:cs typeface="Calibri" panose="020F0502020204030204" pitchFamily="34" charset="0"/>
              </a:rPr>
              <a:t> Iechyd </a:t>
            </a:r>
            <a:r>
              <a:rPr lang="en-GB" sz="2400" i="1" dirty="0" err="1">
                <a:solidFill>
                  <a:srgbClr val="303030"/>
                </a:solidFill>
                <a:effectLst/>
                <a:latin typeface="Calibri" panose="020F0502020204030204" pitchFamily="34" charset="0"/>
                <a:cs typeface="Calibri" panose="020F0502020204030204" pitchFamily="34" charset="0"/>
              </a:rPr>
              <a:t>Mewn</a:t>
            </a:r>
            <a:r>
              <a:rPr lang="en-GB" sz="2400" i="1" dirty="0">
                <a:solidFill>
                  <a:srgbClr val="303030"/>
                </a:solidFill>
                <a:effectLst/>
                <a:latin typeface="Calibri" panose="020F0502020204030204" pitchFamily="34" charset="0"/>
                <a:cs typeface="Calibri" panose="020F0502020204030204" pitchFamily="34" charset="0"/>
              </a:rPr>
              <a:t> </a:t>
            </a:r>
            <a:r>
              <a:rPr lang="en-GB" sz="2400" i="1" dirty="0" err="1">
                <a:solidFill>
                  <a:srgbClr val="303030"/>
                </a:solidFill>
                <a:effectLst/>
                <a:latin typeface="Calibri" panose="020F0502020204030204" pitchFamily="34" charset="0"/>
                <a:cs typeface="Calibri" panose="020F0502020204030204" pitchFamily="34" charset="0"/>
              </a:rPr>
              <a:t>Ysgolion</a:t>
            </a:r>
            <a:r>
              <a:rPr lang="en-GB" sz="2400" i="1" dirty="0">
                <a:solidFill>
                  <a:srgbClr val="303030"/>
                </a:solidFill>
                <a:effectLst/>
                <a:latin typeface="Calibri" panose="020F0502020204030204" pitchFamily="34" charset="0"/>
                <a:cs typeface="Calibri" panose="020F0502020204030204" pitchFamily="34" charset="0"/>
              </a:rPr>
              <a:t>  (SHRN) </a:t>
            </a:r>
            <a:r>
              <a:rPr lang="en-GB" sz="2400" i="1" dirty="0" err="1">
                <a:solidFill>
                  <a:srgbClr val="303030"/>
                </a:solidFill>
                <a:latin typeface="Calibri" panose="020F0502020204030204" pitchFamily="34" charset="0"/>
                <a:cs typeface="Calibri" panose="020F0502020204030204" pitchFamily="34" charset="0"/>
              </a:rPr>
              <a:t>yn</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dod</a:t>
            </a:r>
            <a:r>
              <a:rPr lang="en-GB" sz="2400" i="1" dirty="0">
                <a:solidFill>
                  <a:srgbClr val="303030"/>
                </a:solidFill>
                <a:latin typeface="Calibri" panose="020F0502020204030204" pitchFamily="34" charset="0"/>
                <a:cs typeface="Calibri" panose="020F0502020204030204" pitchFamily="34" charset="0"/>
              </a:rPr>
              <a:t> ag </a:t>
            </a:r>
            <a:r>
              <a:rPr lang="en-GB" sz="2400" i="1" dirty="0" err="1">
                <a:solidFill>
                  <a:srgbClr val="303030"/>
                </a:solidFill>
                <a:latin typeface="Calibri" panose="020F0502020204030204" pitchFamily="34" charset="0"/>
                <a:cs typeface="Calibri" panose="020F0502020204030204" pitchFamily="34" charset="0"/>
              </a:rPr>
              <a:t>ysgolion</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uwchradd</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ymchwilwyr</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acadeimaidd</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llunwyr</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polisi</a:t>
            </a:r>
            <a:r>
              <a:rPr lang="en-GB" sz="2400" i="1" dirty="0">
                <a:solidFill>
                  <a:srgbClr val="303030"/>
                </a:solidFill>
                <a:latin typeface="Calibri" panose="020F0502020204030204" pitchFamily="34" charset="0"/>
                <a:cs typeface="Calibri" panose="020F0502020204030204" pitchFamily="34" charset="0"/>
              </a:rPr>
              <a:t> ac </a:t>
            </a:r>
            <a:r>
              <a:rPr lang="en-GB" sz="2400" i="1" dirty="0" err="1">
                <a:solidFill>
                  <a:srgbClr val="303030"/>
                </a:solidFill>
                <a:latin typeface="Calibri" panose="020F0502020204030204" pitchFamily="34" charset="0"/>
                <a:cs typeface="Calibri" panose="020F0502020204030204" pitchFamily="34" charset="0"/>
              </a:rPr>
              <a:t>ymarferwyr</a:t>
            </a:r>
            <a:r>
              <a:rPr lang="en-GB" sz="2400" i="1" dirty="0">
                <a:solidFill>
                  <a:srgbClr val="303030"/>
                </a:solidFill>
                <a:latin typeface="Calibri" panose="020F0502020204030204" pitchFamily="34" charset="0"/>
                <a:cs typeface="Calibri" panose="020F0502020204030204" pitchFamily="34" charset="0"/>
              </a:rPr>
              <a:t> o iechyd, </a:t>
            </a:r>
            <a:r>
              <a:rPr lang="en-GB" sz="2400" i="1" dirty="0" err="1">
                <a:solidFill>
                  <a:srgbClr val="303030"/>
                </a:solidFill>
                <a:latin typeface="Calibri" panose="020F0502020204030204" pitchFamily="34" charset="0"/>
                <a:cs typeface="Calibri" panose="020F0502020204030204" pitchFamily="34" charset="0"/>
              </a:rPr>
              <a:t>addysg</a:t>
            </a:r>
            <a:r>
              <a:rPr lang="en-GB" sz="2400" i="1" dirty="0">
                <a:solidFill>
                  <a:srgbClr val="303030"/>
                </a:solidFill>
                <a:latin typeface="Calibri" panose="020F0502020204030204" pitchFamily="34" charset="0"/>
                <a:cs typeface="Calibri" panose="020F0502020204030204" pitchFamily="34" charset="0"/>
              </a:rPr>
              <a:t> a </a:t>
            </a:r>
            <a:r>
              <a:rPr lang="en-GB" sz="2400" i="1" dirty="0" err="1">
                <a:solidFill>
                  <a:srgbClr val="303030"/>
                </a:solidFill>
                <a:latin typeface="Calibri" panose="020F0502020204030204" pitchFamily="34" charset="0"/>
                <a:cs typeface="Calibri" panose="020F0502020204030204" pitchFamily="34" charset="0"/>
              </a:rPr>
              <a:t>gofal</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cymdeithasol</a:t>
            </a:r>
            <a:r>
              <a:rPr lang="en-GB" sz="2400" i="1" dirty="0">
                <a:solidFill>
                  <a:srgbClr val="303030"/>
                </a:solidFill>
                <a:latin typeface="Calibri" panose="020F0502020204030204" pitchFamily="34" charset="0"/>
                <a:cs typeface="Calibri" panose="020F0502020204030204" pitchFamily="34" charset="0"/>
              </a:rPr>
              <a:t> at </a:t>
            </a:r>
            <a:r>
              <a:rPr lang="en-GB" sz="2400" i="1" dirty="0" err="1">
                <a:solidFill>
                  <a:srgbClr val="303030"/>
                </a:solidFill>
                <a:latin typeface="Calibri" panose="020F0502020204030204" pitchFamily="34" charset="0"/>
                <a:cs typeface="Calibri" panose="020F0502020204030204" pitchFamily="34" charset="0"/>
              </a:rPr>
              <a:t>ei</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gilydd</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i</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wella</a:t>
            </a:r>
            <a:r>
              <a:rPr lang="en-GB" sz="2400" i="1" dirty="0">
                <a:solidFill>
                  <a:srgbClr val="303030"/>
                </a:solidFill>
                <a:latin typeface="Calibri" panose="020F0502020204030204" pitchFamily="34" charset="0"/>
                <a:cs typeface="Calibri" panose="020F0502020204030204" pitchFamily="34" charset="0"/>
              </a:rPr>
              <a:t> iechyd a </a:t>
            </a:r>
            <a:r>
              <a:rPr lang="en-GB" sz="2400" i="1" dirty="0" err="1">
                <a:solidFill>
                  <a:srgbClr val="303030"/>
                </a:solidFill>
                <a:latin typeface="Calibri" panose="020F0502020204030204" pitchFamily="34" charset="0"/>
                <a:cs typeface="Calibri" panose="020F0502020204030204" pitchFamily="34" charset="0"/>
              </a:rPr>
              <a:t>lles</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pobl</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ifanc</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yn</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yr</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ysgol</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Mae’n</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bartneriaeth</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rhwng</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Llywodraeth</a:t>
            </a:r>
            <a:r>
              <a:rPr lang="en-GB" sz="2400" i="1" dirty="0">
                <a:solidFill>
                  <a:srgbClr val="303030"/>
                </a:solidFill>
                <a:latin typeface="Calibri" panose="020F0502020204030204" pitchFamily="34" charset="0"/>
                <a:cs typeface="Calibri" panose="020F0502020204030204" pitchFamily="34" charset="0"/>
              </a:rPr>
              <a:t> Cymru, Iechyd </a:t>
            </a:r>
            <a:r>
              <a:rPr lang="en-GB" sz="2400" i="1" dirty="0" err="1">
                <a:solidFill>
                  <a:srgbClr val="303030"/>
                </a:solidFill>
                <a:latin typeface="Calibri" panose="020F0502020204030204" pitchFamily="34" charset="0"/>
                <a:cs typeface="Calibri" panose="020F0502020204030204" pitchFamily="34" charset="0"/>
              </a:rPr>
              <a:t>Cyhoeddus</a:t>
            </a:r>
            <a:r>
              <a:rPr lang="en-GB" sz="2400" i="1" dirty="0">
                <a:solidFill>
                  <a:srgbClr val="303030"/>
                </a:solidFill>
                <a:latin typeface="Calibri" panose="020F0502020204030204" pitchFamily="34" charset="0"/>
                <a:cs typeface="Calibri" panose="020F0502020204030204" pitchFamily="34" charset="0"/>
              </a:rPr>
              <a:t> Cymru, Cancer Research </a:t>
            </a:r>
            <a:r>
              <a:rPr lang="en-GB" sz="2400" i="1" dirty="0" err="1">
                <a:solidFill>
                  <a:srgbClr val="303030"/>
                </a:solidFill>
                <a:latin typeface="Calibri" panose="020F0502020204030204" pitchFamily="34" charset="0"/>
                <a:cs typeface="Calibri" panose="020F0502020204030204" pitchFamily="34" charset="0"/>
              </a:rPr>
              <a:t>Uk</a:t>
            </a:r>
            <a:r>
              <a:rPr lang="en-GB" sz="2400" i="1" dirty="0">
                <a:solidFill>
                  <a:srgbClr val="303030"/>
                </a:solidFill>
                <a:latin typeface="Calibri" panose="020F0502020204030204" pitchFamily="34" charset="0"/>
                <a:cs typeface="Calibri" panose="020F0502020204030204" pitchFamily="34" charset="0"/>
              </a:rPr>
              <a:t>, a </a:t>
            </a:r>
            <a:r>
              <a:rPr lang="en-GB" sz="2400" i="1" dirty="0" err="1">
                <a:solidFill>
                  <a:srgbClr val="303030"/>
                </a:solidFill>
                <a:latin typeface="Calibri" panose="020F0502020204030204" pitchFamily="34" charset="0"/>
                <a:cs typeface="Calibri" panose="020F0502020204030204" pitchFamily="34" charset="0"/>
              </a:rPr>
              <a:t>Sefydliad</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Ymchwil</a:t>
            </a:r>
            <a:r>
              <a:rPr lang="en-GB" sz="2400" i="1" dirty="0">
                <a:solidFill>
                  <a:srgbClr val="303030"/>
                </a:solidFill>
                <a:latin typeface="Calibri" panose="020F0502020204030204" pitchFamily="34" charset="0"/>
                <a:cs typeface="Calibri" panose="020F0502020204030204" pitchFamily="34" charset="0"/>
              </a:rPr>
              <a:t>, Data a </a:t>
            </a:r>
            <a:r>
              <a:rPr lang="en-GB" sz="2400" i="1" dirty="0" err="1">
                <a:solidFill>
                  <a:srgbClr val="303030"/>
                </a:solidFill>
                <a:latin typeface="Calibri" panose="020F0502020204030204" pitchFamily="34" charset="0"/>
                <a:cs typeface="Calibri" panose="020F0502020204030204" pitchFamily="34" charset="0"/>
              </a:rPr>
              <a:t>Dulliau</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Cymdeithasol</a:t>
            </a:r>
            <a:r>
              <a:rPr lang="en-GB" sz="2400" i="1" dirty="0">
                <a:solidFill>
                  <a:srgbClr val="303030"/>
                </a:solidFill>
                <a:latin typeface="Calibri" panose="020F0502020204030204" pitchFamily="34" charset="0"/>
                <a:cs typeface="Calibri" panose="020F0502020204030204" pitchFamily="34" charset="0"/>
              </a:rPr>
              <a:t> ac </a:t>
            </a:r>
            <a:r>
              <a:rPr lang="en-GB" sz="2400" i="1" dirty="0" err="1">
                <a:solidFill>
                  <a:srgbClr val="303030"/>
                </a:solidFill>
                <a:latin typeface="Calibri" panose="020F0502020204030204" pitchFamily="34" charset="0"/>
                <a:cs typeface="Calibri" panose="020F0502020204030204" pitchFamily="34" charset="0"/>
              </a:rPr>
              <a:t>Economaidd</a:t>
            </a:r>
            <a:r>
              <a:rPr lang="en-GB" sz="2400" i="1" dirty="0">
                <a:solidFill>
                  <a:srgbClr val="303030"/>
                </a:solidFill>
                <a:latin typeface="Calibri" panose="020F0502020204030204" pitchFamily="34" charset="0"/>
                <a:cs typeface="Calibri" panose="020F0502020204030204" pitchFamily="34" charset="0"/>
              </a:rPr>
              <a:t>. </a:t>
            </a:r>
            <a:r>
              <a:rPr lang="en-GB" sz="2400" i="1" dirty="0">
                <a:solidFill>
                  <a:srgbClr val="303030"/>
                </a:solidFill>
                <a:effectLst/>
                <a:latin typeface="Calibri" panose="020F0502020204030204" pitchFamily="34" charset="0"/>
                <a:cs typeface="Calibri" panose="020F0502020204030204" pitchFamily="34" charset="0"/>
              </a:rPr>
              <a:t> </a:t>
            </a:r>
            <a:r>
              <a:rPr lang="en-GB" sz="2400" i="1" dirty="0" err="1">
                <a:solidFill>
                  <a:srgbClr val="303030"/>
                </a:solidFill>
                <a:effectLst/>
                <a:latin typeface="Calibri" panose="020F0502020204030204" pitchFamily="34" charset="0"/>
                <a:cs typeface="Calibri" panose="020F0502020204030204" pitchFamily="34" charset="0"/>
              </a:rPr>
              <a:t>Mae’n</a:t>
            </a:r>
            <a:r>
              <a:rPr lang="en-GB" sz="2400" i="1" dirty="0">
                <a:solidFill>
                  <a:srgbClr val="303030"/>
                </a:solidFill>
                <a:effectLst/>
                <a:latin typeface="Calibri" panose="020F0502020204030204" pitchFamily="34" charset="0"/>
                <a:cs typeface="Calibri" panose="020F0502020204030204" pitchFamily="34" charset="0"/>
              </a:rPr>
              <a:t> </a:t>
            </a:r>
            <a:r>
              <a:rPr lang="en-GB" sz="2400" i="1" dirty="0" err="1">
                <a:solidFill>
                  <a:srgbClr val="303030"/>
                </a:solidFill>
                <a:effectLst/>
                <a:latin typeface="Calibri" panose="020F0502020204030204" pitchFamily="34" charset="0"/>
                <a:cs typeface="Calibri" panose="020F0502020204030204" pitchFamily="34" charset="0"/>
              </a:rPr>
              <a:t>cae</a:t>
            </a:r>
            <a:r>
              <a:rPr lang="en-GB" sz="2400" i="1" dirty="0" err="1">
                <a:solidFill>
                  <a:srgbClr val="303030"/>
                </a:solidFill>
                <a:latin typeface="Calibri" panose="020F0502020204030204" pitchFamily="34" charset="0"/>
                <a:cs typeface="Calibri" panose="020F0502020204030204" pitchFamily="34" charset="0"/>
              </a:rPr>
              <a:t>l</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ei</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arwain</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gan</a:t>
            </a:r>
            <a:r>
              <a:rPr lang="en-GB" sz="2400" i="1" dirty="0">
                <a:solidFill>
                  <a:srgbClr val="303030"/>
                </a:solidFill>
                <a:latin typeface="Calibri" panose="020F0502020204030204" pitchFamily="34" charset="0"/>
                <a:cs typeface="Calibri" panose="020F0502020204030204" pitchFamily="34" charset="0"/>
              </a:rPr>
              <a:t> y </a:t>
            </a:r>
            <a:r>
              <a:rPr lang="en-GB" sz="2400" i="1" dirty="0" err="1">
                <a:solidFill>
                  <a:srgbClr val="303030"/>
                </a:solidFill>
                <a:latin typeface="Calibri" panose="020F0502020204030204" pitchFamily="34" charset="0"/>
                <a:cs typeface="Calibri" panose="020F0502020204030204" pitchFamily="34" charset="0"/>
              </a:rPr>
              <a:t>Ganolfan</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Datblygu</a:t>
            </a:r>
            <a:r>
              <a:rPr lang="en-GB" sz="2400" i="1" dirty="0">
                <a:solidFill>
                  <a:srgbClr val="303030"/>
                </a:solidFill>
                <a:latin typeface="Calibri" panose="020F0502020204030204" pitchFamily="34" charset="0"/>
                <a:cs typeface="Calibri" panose="020F0502020204030204" pitchFamily="34" charset="0"/>
              </a:rPr>
              <a:t> a </a:t>
            </a:r>
            <a:r>
              <a:rPr lang="en-GB" sz="2400" i="1" dirty="0" err="1">
                <a:solidFill>
                  <a:srgbClr val="303030"/>
                </a:solidFill>
                <a:latin typeface="Calibri" panose="020F0502020204030204" pitchFamily="34" charset="0"/>
                <a:cs typeface="Calibri" panose="020F0502020204030204" pitchFamily="34" charset="0"/>
              </a:rPr>
              <a:t>Gwerthuso</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Ymyriadau</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Cymhleth</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ar</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gyfer</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Gwella</a:t>
            </a:r>
            <a:r>
              <a:rPr lang="en-GB" sz="2400" i="1" dirty="0">
                <a:solidFill>
                  <a:srgbClr val="303030"/>
                </a:solidFill>
                <a:latin typeface="Calibri" panose="020F0502020204030204" pitchFamily="34" charset="0"/>
                <a:cs typeface="Calibri" panose="020F0502020204030204" pitchFamily="34" charset="0"/>
              </a:rPr>
              <a:t> Iechyd y </a:t>
            </a:r>
            <a:r>
              <a:rPr lang="en-GB" sz="2400" i="1" dirty="0" err="1">
                <a:solidFill>
                  <a:srgbClr val="303030"/>
                </a:solidFill>
                <a:latin typeface="Calibri" panose="020F0502020204030204" pitchFamily="34" charset="0"/>
                <a:cs typeface="Calibri" panose="020F0502020204030204" pitchFamily="34" charset="0"/>
              </a:rPr>
              <a:t>Cyhoedd</a:t>
            </a:r>
            <a:r>
              <a:rPr lang="en-GB" sz="2400" i="1" dirty="0">
                <a:solidFill>
                  <a:srgbClr val="303030"/>
                </a:solidFill>
                <a:latin typeface="Calibri" panose="020F0502020204030204" pitchFamily="34" charset="0"/>
                <a:cs typeface="Calibri" panose="020F0502020204030204" pitchFamily="34" charset="0"/>
              </a:rPr>
              <a:t> </a:t>
            </a:r>
            <a:r>
              <a:rPr lang="en-GB" sz="2400" i="1" dirty="0">
                <a:solidFill>
                  <a:srgbClr val="303030"/>
                </a:solidFill>
                <a:effectLst/>
                <a:latin typeface="Calibri" panose="020F0502020204030204" pitchFamily="34" charset="0"/>
                <a:cs typeface="Calibri" panose="020F0502020204030204" pitchFamily="34" charset="0"/>
              </a:rPr>
              <a:t>(</a:t>
            </a:r>
            <a:r>
              <a:rPr lang="en-GB" sz="2400" i="1" dirty="0" err="1">
                <a:solidFill>
                  <a:srgbClr val="303030"/>
                </a:solidFill>
                <a:effectLst/>
                <a:latin typeface="Calibri" panose="020F0502020204030204" pitchFamily="34" charset="0"/>
                <a:cs typeface="Calibri" panose="020F0502020204030204" pitchFamily="34" charset="0"/>
              </a:rPr>
              <a:t>DECIPHer</a:t>
            </a:r>
            <a:r>
              <a:rPr lang="en-GB" sz="2400" i="1" dirty="0">
                <a:solidFill>
                  <a:srgbClr val="303030"/>
                </a:solidFill>
                <a:effectLst/>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ym</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Mhrifysgol</a:t>
            </a:r>
            <a:r>
              <a:rPr lang="en-GB" sz="2400" i="1" dirty="0">
                <a:solidFill>
                  <a:srgbClr val="303030"/>
                </a:solidFill>
                <a:latin typeface="Calibri" panose="020F0502020204030204" pitchFamily="34" charset="0"/>
                <a:cs typeface="Calibri" panose="020F0502020204030204" pitchFamily="34" charset="0"/>
              </a:rPr>
              <a:t> </a:t>
            </a:r>
            <a:r>
              <a:rPr lang="en-GB" sz="2400" i="1" dirty="0" err="1">
                <a:solidFill>
                  <a:srgbClr val="303030"/>
                </a:solidFill>
                <a:latin typeface="Calibri" panose="020F0502020204030204" pitchFamily="34" charset="0"/>
                <a:cs typeface="Calibri" panose="020F0502020204030204" pitchFamily="34" charset="0"/>
              </a:rPr>
              <a:t>Caerdydd</a:t>
            </a:r>
            <a:r>
              <a:rPr lang="en-GB" sz="2400" i="1" dirty="0">
                <a:solidFill>
                  <a:srgbClr val="303030"/>
                </a:solidFill>
                <a:effectLst/>
                <a:latin typeface="Calibri" panose="020F0502020204030204" pitchFamily="34" charset="0"/>
                <a:cs typeface="Calibri" panose="020F0502020204030204" pitchFamily="34" charset="0"/>
              </a:rPr>
              <a:t>.”</a:t>
            </a:r>
            <a:endParaRPr lang="en-US" sz="2400" i="1" dirty="0">
              <a:solidFill>
                <a:srgbClr val="3C3C3B"/>
              </a:solidFill>
              <a:latin typeface="Calibri" panose="020F0502020204030204" pitchFamily="34" charset="0"/>
              <a:cs typeface="Calibri" panose="020F0502020204030204" pitchFamily="34" charset="0"/>
            </a:endParaRPr>
          </a:p>
          <a:p>
            <a:pPr marL="285750" indent="-285750">
              <a:buFont typeface="Arial"/>
              <a:buChar char="•"/>
            </a:pPr>
            <a:endParaRPr lang="en-US" sz="2400" dirty="0">
              <a:solidFill>
                <a:srgbClr val="3C3C3B"/>
              </a:solidFill>
              <a:latin typeface="Calibri"/>
              <a:cs typeface="Calibri"/>
            </a:endParaRPr>
          </a:p>
        </p:txBody>
      </p:sp>
      <p:sp>
        <p:nvSpPr>
          <p:cNvPr id="8" name="TextBox 7">
            <a:extLst>
              <a:ext uri="{FF2B5EF4-FFF2-40B4-BE49-F238E27FC236}">
                <a16:creationId xmlns:a16="http://schemas.microsoft.com/office/drawing/2014/main" id="{4BBD3F07-D17B-F3B9-C5BA-4DA46990D85B}"/>
              </a:ext>
            </a:extLst>
          </p:cNvPr>
          <p:cNvSpPr txBox="1"/>
          <p:nvPr/>
        </p:nvSpPr>
        <p:spPr>
          <a:xfrm>
            <a:off x="664894" y="1334219"/>
            <a:ext cx="6980506" cy="369332"/>
          </a:xfrm>
          <a:prstGeom prst="rect">
            <a:avLst/>
          </a:prstGeom>
          <a:noFill/>
        </p:spPr>
        <p:txBody>
          <a:bodyPr wrap="square">
            <a:spAutoFit/>
          </a:bodyPr>
          <a:lstStyle/>
          <a:p>
            <a:r>
              <a:rPr lang="en-GB" dirty="0">
                <a:hlinkClick r:id="rId3"/>
              </a:rPr>
              <a:t>Am y </a:t>
            </a:r>
            <a:r>
              <a:rPr lang="en-GB" dirty="0" err="1">
                <a:hlinkClick r:id="rId3"/>
              </a:rPr>
              <a:t>Rhwydwaith</a:t>
            </a:r>
            <a:r>
              <a:rPr lang="en-GB" dirty="0">
                <a:hlinkClick r:id="rId3"/>
              </a:rPr>
              <a:t> Iechyd </a:t>
            </a:r>
            <a:r>
              <a:rPr lang="en-GB" dirty="0" err="1">
                <a:hlinkClick r:id="rId3"/>
              </a:rPr>
              <a:t>Mewn</a:t>
            </a:r>
            <a:r>
              <a:rPr lang="en-GB" dirty="0">
                <a:hlinkClick r:id="rId3"/>
              </a:rPr>
              <a:t> </a:t>
            </a:r>
            <a:r>
              <a:rPr lang="en-GB" dirty="0" err="1">
                <a:hlinkClick r:id="rId3"/>
              </a:rPr>
              <a:t>Ysgolion</a:t>
            </a:r>
            <a:r>
              <a:rPr lang="en-GB" dirty="0">
                <a:hlinkClick r:id="rId3"/>
              </a:rPr>
              <a:t> (shrn.org.uk)</a:t>
            </a:r>
            <a:endParaRPr lang="en-GB" dirty="0"/>
          </a:p>
        </p:txBody>
      </p:sp>
    </p:spTree>
    <p:extLst>
      <p:ext uri="{BB962C8B-B14F-4D97-AF65-F5344CB8AC3E}">
        <p14:creationId xmlns:p14="http://schemas.microsoft.com/office/powerpoint/2010/main" val="162179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639506"/>
            <a:ext cx="9144000" cy="526290"/>
          </a:xfrm>
        </p:spPr>
        <p:txBody>
          <a:bodyPr/>
          <a:lstStyle/>
          <a:p>
            <a:pPr algn="ctr"/>
            <a:r>
              <a:rPr lang="en-GB" altLang="en-US" sz="4000" dirty="0">
                <a:latin typeface="Bloom Speak OT Bold" panose="00000500000000000000" pitchFamily="50" charset="0"/>
              </a:rPr>
              <a:t>Y Broses Eco-</a:t>
            </a:r>
            <a:r>
              <a:rPr lang="en-GB" altLang="en-US" sz="4000" dirty="0" err="1">
                <a:latin typeface="Bloom Speak OT Bold" panose="00000500000000000000" pitchFamily="50" charset="0"/>
              </a:rPr>
              <a:t>Sgolion</a:t>
            </a:r>
            <a:endParaRPr lang="en-US" sz="4000" dirty="0">
              <a:latin typeface="Bloom Speak OT Bold" panose="00000500000000000000" pitchFamily="50" charset="0"/>
            </a:endParaRPr>
          </a:p>
        </p:txBody>
      </p:sp>
      <p:pic>
        <p:nvPicPr>
          <p:cNvPr id="3" name="Picture 2">
            <a:extLst>
              <a:ext uri="{FF2B5EF4-FFF2-40B4-BE49-F238E27FC236}">
                <a16:creationId xmlns:a16="http://schemas.microsoft.com/office/drawing/2014/main" id="{040B88D8-7B09-4744-9915-03F470F43E9A}"/>
              </a:ext>
            </a:extLst>
          </p:cNvPr>
          <p:cNvPicPr>
            <a:picLocks noChangeAspect="1"/>
          </p:cNvPicPr>
          <p:nvPr/>
        </p:nvPicPr>
        <p:blipFill>
          <a:blip r:embed="rId3"/>
          <a:stretch>
            <a:fillRect/>
          </a:stretch>
        </p:blipFill>
        <p:spPr>
          <a:xfrm>
            <a:off x="385011" y="1275347"/>
            <a:ext cx="8313821" cy="5402179"/>
          </a:xfrm>
          <a:prstGeom prst="rect">
            <a:avLst/>
          </a:prstGeom>
        </p:spPr>
      </p:pic>
    </p:spTree>
    <p:extLst>
      <p:ext uri="{BB962C8B-B14F-4D97-AF65-F5344CB8AC3E}">
        <p14:creationId xmlns:p14="http://schemas.microsoft.com/office/powerpoint/2010/main" val="32899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6547"/>
            <a:ext cx="9144000" cy="1470025"/>
          </a:xfrm>
          <a:ln>
            <a:miter lim="800000"/>
            <a:headEnd/>
            <a:tailEnd/>
          </a:ln>
        </p:spPr>
        <p:txBody>
          <a:bodyPr rtlCol="0">
            <a:normAutofit fontScale="90000"/>
          </a:bodyPr>
          <a:lstStyle/>
          <a:p>
            <a:pPr algn="ctr" eaLnBrk="1" fontAlgn="auto" hangingPunct="1">
              <a:spcAft>
                <a:spcPts val="0"/>
              </a:spcAft>
              <a:defRPr/>
            </a:pPr>
            <a:r>
              <a:rPr lang="cy-GB" sz="4000" strike="sngStrike" dirty="0">
                <a:solidFill>
                  <a:srgbClr val="69B39D"/>
                </a:solidFill>
                <a:latin typeface="Calibri"/>
                <a:cs typeface="+mj-cs"/>
              </a:rPr>
              <a:t>Monitro </a:t>
            </a:r>
            <a:r>
              <a:rPr lang="cy-GB" sz="4000" dirty="0">
                <a:solidFill>
                  <a:srgbClr val="69B39D"/>
                </a:solidFill>
                <a:latin typeface="Calibri"/>
                <a:cs typeface="+mj-cs"/>
              </a:rPr>
              <a:t>Mesur Llwyddiant a Gwerthuso</a:t>
            </a:r>
            <a:br>
              <a:rPr lang="en-GB" dirty="0">
                <a:solidFill>
                  <a:srgbClr val="00B050"/>
                </a:solidFill>
                <a:latin typeface="Bloom Speak OT Heavy" panose="00000500000000000000" pitchFamily="50" charset="0"/>
              </a:rPr>
            </a:br>
            <a:br>
              <a:rPr lang="en-GB" dirty="0">
                <a:latin typeface="Bloom Speak OT Heavy" panose="00000500000000000000" pitchFamily="50" charset="0"/>
              </a:rPr>
            </a:br>
            <a:endParaRPr lang="en-GB" dirty="0">
              <a:solidFill>
                <a:schemeClr val="bg1">
                  <a:lumMod val="50000"/>
                </a:schemeClr>
              </a:solidFill>
              <a:latin typeface="Bloom Speak OT Heavy" panose="00000500000000000000" pitchFamily="50" charset="0"/>
            </a:endParaRPr>
          </a:p>
        </p:txBody>
      </p:sp>
      <p:pic>
        <p:nvPicPr>
          <p:cNvPr id="4" name="Picture 3">
            <a:extLst>
              <a:ext uri="{FF2B5EF4-FFF2-40B4-BE49-F238E27FC236}">
                <a16:creationId xmlns:a16="http://schemas.microsoft.com/office/drawing/2014/main" id="{C7964214-28A7-47E2-8952-B34305AA35CB}"/>
              </a:ext>
            </a:extLst>
          </p:cNvPr>
          <p:cNvPicPr>
            <a:picLocks noChangeAspect="1"/>
          </p:cNvPicPr>
          <p:nvPr/>
        </p:nvPicPr>
        <p:blipFill>
          <a:blip r:embed="rId3"/>
          <a:stretch>
            <a:fillRect/>
          </a:stretch>
        </p:blipFill>
        <p:spPr>
          <a:xfrm>
            <a:off x="7120041" y="4813574"/>
            <a:ext cx="1921601" cy="1923045"/>
          </a:xfrm>
          <a:prstGeom prst="rect">
            <a:avLst/>
          </a:prstGeom>
        </p:spPr>
      </p:pic>
      <p:sp>
        <p:nvSpPr>
          <p:cNvPr id="3" name="TextBox 2"/>
          <p:cNvSpPr txBox="1"/>
          <p:nvPr/>
        </p:nvSpPr>
        <p:spPr>
          <a:xfrm>
            <a:off x="596370" y="1715572"/>
            <a:ext cx="8284191" cy="4401205"/>
          </a:xfrm>
          <a:prstGeom prst="rect">
            <a:avLst/>
          </a:prstGeom>
          <a:noFill/>
        </p:spPr>
        <p:txBody>
          <a:bodyPr wrap="square" rtlCol="0">
            <a:spAutoFit/>
          </a:bodyPr>
          <a:lstStyle/>
          <a:p>
            <a:r>
              <a:rPr lang="cy-GB" sz="2800" b="1" dirty="0">
                <a:solidFill>
                  <a:srgbClr val="3C3C3B"/>
                </a:solidFill>
                <a:latin typeface="Bloom Speak OT" panose="00000500000000000000" pitchFamily="50" charset="0"/>
                <a:ea typeface="+mj-ea"/>
                <a:cs typeface="+mj-cs"/>
              </a:rPr>
              <a:t>Nid hyn yw monitro</a:t>
            </a:r>
            <a:r>
              <a:rPr lang="cy-GB" sz="2800" dirty="0">
                <a:solidFill>
                  <a:srgbClr val="69B39D"/>
                </a:solidFill>
                <a:latin typeface="Bloom Speak OT" panose="00000500000000000000" pitchFamily="50" charset="0"/>
                <a:ea typeface="+mj-ea"/>
                <a:cs typeface="+mj-cs"/>
              </a:rPr>
              <a:t>: </a:t>
            </a:r>
            <a:r>
              <a:rPr lang="cy-GB" sz="2800" i="1" dirty="0">
                <a:solidFill>
                  <a:srgbClr val="69B39D"/>
                </a:solidFill>
                <a:latin typeface="Bloom Speak OT" panose="00000500000000000000" pitchFamily="50" charset="0"/>
                <a:ea typeface="+mj-ea"/>
                <a:cs typeface="+mj-cs"/>
              </a:rPr>
              <a:t>‘A yw targed y cynllun gweithredu’n cael ei gyflawni?’</a:t>
            </a:r>
            <a:br>
              <a:rPr lang="cy-GB" sz="2800" i="1" dirty="0">
                <a:solidFill>
                  <a:srgbClr val="69B39D"/>
                </a:solidFill>
                <a:latin typeface="Bloom Speak OT" panose="00000500000000000000" pitchFamily="50" charset="0"/>
                <a:ea typeface="+mj-ea"/>
                <a:cs typeface="+mj-cs"/>
              </a:rPr>
            </a:br>
            <a:br>
              <a:rPr lang="cy-GB" sz="2800" i="1" dirty="0">
                <a:solidFill>
                  <a:srgbClr val="69B39D"/>
                </a:solidFill>
                <a:latin typeface="Bloom Speak OT" panose="00000500000000000000" pitchFamily="50" charset="0"/>
                <a:ea typeface="+mj-ea"/>
                <a:cs typeface="+mj-cs"/>
              </a:rPr>
            </a:br>
            <a:r>
              <a:rPr lang="cy-GB" sz="2800" b="1" dirty="0">
                <a:solidFill>
                  <a:srgbClr val="3C3C3B"/>
                </a:solidFill>
                <a:latin typeface="Bloom Speak OT" panose="00000500000000000000" pitchFamily="50" charset="0"/>
                <a:ea typeface="+mj-ea"/>
                <a:cs typeface="+mj-cs"/>
              </a:rPr>
              <a:t>Hyn yw monitro</a:t>
            </a:r>
            <a:r>
              <a:rPr lang="cy-GB" sz="2800" i="1" dirty="0">
                <a:solidFill>
                  <a:srgbClr val="3C3C3B"/>
                </a:solidFill>
                <a:latin typeface="Bloom Speak OT" panose="00000500000000000000" pitchFamily="50" charset="0"/>
                <a:ea typeface="+mj-ea"/>
                <a:cs typeface="+mj-cs"/>
              </a:rPr>
              <a:t>: </a:t>
            </a:r>
            <a:r>
              <a:rPr lang="cy-GB" sz="2800" i="1" dirty="0">
                <a:solidFill>
                  <a:srgbClr val="69B39D"/>
                </a:solidFill>
                <a:latin typeface="Bloom Speak OT" panose="00000500000000000000" pitchFamily="50" charset="0"/>
                <a:ea typeface="+mj-ea"/>
                <a:cs typeface="+mj-cs"/>
              </a:rPr>
              <a:t>‘Pa wahaniaeth rydyn ni’n ei wneud wrth weithredu fel hyn?’</a:t>
            </a:r>
            <a:br>
              <a:rPr lang="cy-GB" sz="2800" i="1" dirty="0">
                <a:solidFill>
                  <a:srgbClr val="69B39D"/>
                </a:solidFill>
                <a:latin typeface="Bloom Speak OT" panose="00000500000000000000" pitchFamily="50" charset="0"/>
                <a:ea typeface="+mj-ea"/>
                <a:cs typeface="+mj-cs"/>
              </a:rPr>
            </a:br>
            <a:br>
              <a:rPr lang="cy-GB" sz="2800" i="1" dirty="0">
                <a:solidFill>
                  <a:srgbClr val="69B39D"/>
                </a:solidFill>
                <a:latin typeface="Bloom Speak OT" panose="00000500000000000000" pitchFamily="50" charset="0"/>
                <a:ea typeface="+mj-ea"/>
                <a:cs typeface="+mj-cs"/>
              </a:rPr>
            </a:br>
            <a:r>
              <a:rPr lang="cy-GB" sz="2800" dirty="0">
                <a:solidFill>
                  <a:srgbClr val="3C3C3B"/>
                </a:solidFill>
                <a:latin typeface="Bloom Speak OT" panose="00000500000000000000" pitchFamily="50" charset="0"/>
                <a:ea typeface="+mj-ea"/>
                <a:cs typeface="+mj-cs"/>
              </a:rPr>
              <a:t>Bydd hyn yn ein galluogi i fesur ein cynnydd, i werthuso llwyddiant ein gweithgareddau ac i gynllunio unrhyw newidiadau angenrheidiol.</a:t>
            </a:r>
            <a:br>
              <a:rPr lang="cy-GB" sz="4000" dirty="0">
                <a:solidFill>
                  <a:srgbClr val="69B39D"/>
                </a:solidFill>
                <a:latin typeface="Calibri"/>
                <a:ea typeface="+mj-ea"/>
                <a:cs typeface="+mj-cs"/>
              </a:rPr>
            </a:br>
            <a:endParaRPr lang="en-GB" sz="2800" dirty="0">
              <a:solidFill>
                <a:srgbClr val="69B39D"/>
              </a:solidFill>
            </a:endParaRPr>
          </a:p>
        </p:txBody>
      </p:sp>
    </p:spTree>
    <p:extLst>
      <p:ext uri="{BB962C8B-B14F-4D97-AF65-F5344CB8AC3E}">
        <p14:creationId xmlns:p14="http://schemas.microsoft.com/office/powerpoint/2010/main" val="25694140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529604C-D6D8-4073-B308-E0A13689E0EA}"/>
              </a:ext>
            </a:extLst>
          </p:cNvPr>
          <p:cNvSpPr>
            <a:spLocks noGrp="1"/>
          </p:cNvSpPr>
          <p:nvPr>
            <p:ph type="body" sz="quarter" idx="11"/>
          </p:nvPr>
        </p:nvSpPr>
        <p:spPr/>
        <p:txBody>
          <a:bodyPr/>
          <a:lstStyle/>
          <a:p>
            <a:r>
              <a:rPr lang="en-GB" dirty="0" err="1"/>
              <a:t>Teimlad</a:t>
            </a:r>
            <a:r>
              <a:rPr lang="en-GB" dirty="0"/>
              <a:t> o </a:t>
            </a:r>
            <a:r>
              <a:rPr lang="en-GB" dirty="0" err="1"/>
              <a:t>falchder</a:t>
            </a:r>
            <a:r>
              <a:rPr lang="en-GB" dirty="0"/>
              <a:t> …</a:t>
            </a:r>
          </a:p>
        </p:txBody>
      </p:sp>
      <p:sp>
        <p:nvSpPr>
          <p:cNvPr id="6" name="Text Placeholder 5">
            <a:extLst>
              <a:ext uri="{FF2B5EF4-FFF2-40B4-BE49-F238E27FC236}">
                <a16:creationId xmlns:a16="http://schemas.microsoft.com/office/drawing/2014/main" id="{6BC473CB-8D3B-4499-83DA-6794FF0FB539}"/>
              </a:ext>
            </a:extLst>
          </p:cNvPr>
          <p:cNvSpPr>
            <a:spLocks noGrp="1"/>
          </p:cNvSpPr>
          <p:nvPr>
            <p:ph type="body" sz="quarter" idx="12"/>
          </p:nvPr>
        </p:nvSpPr>
        <p:spPr>
          <a:xfrm>
            <a:off x="731707" y="1785578"/>
            <a:ext cx="7620000" cy="400198"/>
          </a:xfrm>
        </p:spPr>
        <p:txBody>
          <a:bodyPr/>
          <a:lstStyle/>
          <a:p>
            <a:r>
              <a:rPr lang="en-GB" dirty="0" err="1"/>
              <a:t>Ar</a:t>
            </a:r>
            <a:r>
              <a:rPr lang="en-GB" dirty="0"/>
              <a:t> </a:t>
            </a:r>
            <a:r>
              <a:rPr lang="en-GB" dirty="0" err="1"/>
              <a:t>ddiwedd</a:t>
            </a:r>
            <a:r>
              <a:rPr lang="en-GB" dirty="0"/>
              <a:t> y </a:t>
            </a:r>
            <a:r>
              <a:rPr lang="en-GB" dirty="0" err="1"/>
              <a:t>flwyddyn</a:t>
            </a:r>
            <a:r>
              <a:rPr lang="en-GB" dirty="0"/>
              <a:t> Ysgol pa un </a:t>
            </a:r>
            <a:r>
              <a:rPr lang="en-GB" dirty="0" err="1"/>
              <a:t>o’r</a:t>
            </a:r>
            <a:r>
              <a:rPr lang="en-GB" dirty="0"/>
              <a:t> </a:t>
            </a:r>
            <a:r>
              <a:rPr lang="en-GB" dirty="0" err="1"/>
              <a:t>rhain</a:t>
            </a:r>
            <a:r>
              <a:rPr lang="en-GB" dirty="0"/>
              <a:t> </a:t>
            </a:r>
            <a:r>
              <a:rPr lang="en-GB" dirty="0" err="1"/>
              <a:t>sy’n</a:t>
            </a:r>
            <a:r>
              <a:rPr lang="en-GB" dirty="0"/>
              <a:t> </a:t>
            </a:r>
            <a:r>
              <a:rPr lang="en-GB" dirty="0" err="1"/>
              <a:t>gwneud</a:t>
            </a:r>
            <a:r>
              <a:rPr lang="en-GB" dirty="0"/>
              <a:t> i chi </a:t>
            </a:r>
            <a:r>
              <a:rPr lang="en-GB" dirty="0" err="1"/>
              <a:t>deimlo</a:t>
            </a:r>
            <a:r>
              <a:rPr lang="en-GB" dirty="0"/>
              <a:t> </a:t>
            </a:r>
            <a:r>
              <a:rPr lang="en-GB" dirty="0" err="1"/>
              <a:t>mwyaf</a:t>
            </a:r>
            <a:r>
              <a:rPr lang="en-GB" dirty="0"/>
              <a:t> </a:t>
            </a:r>
            <a:r>
              <a:rPr lang="en-GB" dirty="0" err="1"/>
              <a:t>balch</a:t>
            </a:r>
            <a:r>
              <a:rPr lang="en-GB" dirty="0"/>
              <a:t>?</a:t>
            </a:r>
          </a:p>
        </p:txBody>
      </p:sp>
      <p:sp>
        <p:nvSpPr>
          <p:cNvPr id="7" name="Text Placeholder 6">
            <a:extLst>
              <a:ext uri="{FF2B5EF4-FFF2-40B4-BE49-F238E27FC236}">
                <a16:creationId xmlns:a16="http://schemas.microsoft.com/office/drawing/2014/main" id="{48759DF8-BE40-49B6-9111-1CB3D1B319A8}"/>
              </a:ext>
            </a:extLst>
          </p:cNvPr>
          <p:cNvSpPr>
            <a:spLocks noGrp="1"/>
          </p:cNvSpPr>
          <p:nvPr>
            <p:ph type="body" sz="quarter" idx="13"/>
          </p:nvPr>
        </p:nvSpPr>
        <p:spPr>
          <a:xfrm>
            <a:off x="2074111" y="4672225"/>
            <a:ext cx="3102270" cy="1669786"/>
          </a:xfrm>
          <a:prstGeom prst="wedgeEllipseCallout">
            <a:avLst/>
          </a:prstGeom>
        </p:spPr>
        <p:style>
          <a:lnRef idx="1">
            <a:schemeClr val="accent2"/>
          </a:lnRef>
          <a:fillRef idx="2">
            <a:schemeClr val="accent2"/>
          </a:fillRef>
          <a:effectRef idx="1">
            <a:schemeClr val="accent2"/>
          </a:effectRef>
          <a:fontRef idx="minor">
            <a:schemeClr val="dk1"/>
          </a:fontRef>
        </p:style>
        <p:txBody>
          <a:bodyPr/>
          <a:lstStyle/>
          <a:p>
            <a:pPr algn="ctr"/>
            <a:r>
              <a:rPr lang="en-GB" sz="2000" b="1" dirty="0"/>
              <a:t>B</a:t>
            </a:r>
            <a:r>
              <a:rPr lang="en-GB" sz="2000" dirty="0"/>
              <a:t>: </a:t>
            </a:r>
            <a:r>
              <a:rPr lang="en-GB" sz="2000" dirty="0" err="1"/>
              <a:t>Rydym</a:t>
            </a:r>
            <a:r>
              <a:rPr lang="en-GB" sz="2000" dirty="0"/>
              <a:t> </a:t>
            </a:r>
            <a:r>
              <a:rPr lang="en-GB" sz="2000" dirty="0" err="1"/>
              <a:t>ni</a:t>
            </a:r>
            <a:r>
              <a:rPr lang="en-GB" sz="2000" dirty="0"/>
              <a:t> </a:t>
            </a:r>
            <a:r>
              <a:rPr lang="en-GB" sz="2000" dirty="0" err="1"/>
              <a:t>wedi</a:t>
            </a:r>
            <a:r>
              <a:rPr lang="en-GB" sz="2000" dirty="0"/>
              <a:t> </a:t>
            </a:r>
            <a:r>
              <a:rPr lang="en-GB" sz="2000" dirty="0" err="1"/>
              <a:t>sefydlu</a:t>
            </a:r>
            <a:r>
              <a:rPr lang="en-GB" sz="2000" dirty="0"/>
              <a:t> </a:t>
            </a:r>
            <a:r>
              <a:rPr lang="en-GB" sz="2000" dirty="0" err="1"/>
              <a:t>stondin</a:t>
            </a:r>
            <a:r>
              <a:rPr lang="en-GB" sz="2000" dirty="0"/>
              <a:t> </a:t>
            </a:r>
            <a:r>
              <a:rPr lang="en-GB" sz="2000" dirty="0" err="1"/>
              <a:t>gwisg</a:t>
            </a:r>
            <a:r>
              <a:rPr lang="en-GB" sz="2000" dirty="0"/>
              <a:t> Ysgol ail-law ac </a:t>
            </a:r>
            <a:r>
              <a:rPr lang="en-GB" sz="2000" dirty="0" err="1"/>
              <a:t>wedi</a:t>
            </a:r>
            <a:r>
              <a:rPr lang="en-GB" sz="2000" dirty="0"/>
              <a:t> </a:t>
            </a:r>
            <a:r>
              <a:rPr lang="en-GB" sz="2000" dirty="0" err="1"/>
              <a:t>ailgartefu</a:t>
            </a:r>
            <a:r>
              <a:rPr lang="en-GB" sz="2000" dirty="0"/>
              <a:t> 100 o        </a:t>
            </a:r>
            <a:r>
              <a:rPr lang="en-GB" sz="2000" dirty="0" err="1"/>
              <a:t>eitemau</a:t>
            </a:r>
            <a:r>
              <a:rPr lang="en-GB" sz="2000" dirty="0"/>
              <a:t>.</a:t>
            </a:r>
          </a:p>
        </p:txBody>
      </p:sp>
      <p:sp>
        <p:nvSpPr>
          <p:cNvPr id="4" name="Slide Number Placeholder 3">
            <a:extLst>
              <a:ext uri="{FF2B5EF4-FFF2-40B4-BE49-F238E27FC236}">
                <a16:creationId xmlns:a16="http://schemas.microsoft.com/office/drawing/2014/main" id="{0108B61D-D6BD-4A63-A651-60559A7DFA03}"/>
              </a:ext>
            </a:extLst>
          </p:cNvPr>
          <p:cNvSpPr>
            <a:spLocks noGrp="1"/>
          </p:cNvSpPr>
          <p:nvPr>
            <p:ph type="sldNum" sz="quarter" idx="4294967295"/>
          </p:nvPr>
        </p:nvSpPr>
        <p:spPr>
          <a:xfrm>
            <a:off x="0" y="0"/>
            <a:ext cx="0" cy="0"/>
          </a:xfrm>
        </p:spPr>
        <p:txBody>
          <a:bodyPr/>
          <a:lstStyle/>
          <a:p>
            <a:pPr>
              <a:defRPr/>
            </a:pPr>
            <a:fld id="{3804D1C7-3962-4102-A23C-BA184F2F2EBA}" type="slidenum">
              <a:rPr lang="en-GB" altLang="en-US" smtClean="0"/>
              <a:pPr>
                <a:defRPr/>
              </a:pPr>
              <a:t>6</a:t>
            </a:fld>
            <a:endParaRPr lang="en-GB" altLang="en-US"/>
          </a:p>
        </p:txBody>
      </p:sp>
      <p:sp>
        <p:nvSpPr>
          <p:cNvPr id="9" name="Text Placeholder 6">
            <a:extLst>
              <a:ext uri="{FF2B5EF4-FFF2-40B4-BE49-F238E27FC236}">
                <a16:creationId xmlns:a16="http://schemas.microsoft.com/office/drawing/2014/main" id="{55D8D0D6-9B1A-4C60-8249-C4BB2E2B9CDA}"/>
              </a:ext>
            </a:extLst>
          </p:cNvPr>
          <p:cNvSpPr txBox="1">
            <a:spLocks/>
          </p:cNvSpPr>
          <p:nvPr/>
        </p:nvSpPr>
        <p:spPr>
          <a:xfrm>
            <a:off x="914399" y="2857893"/>
            <a:ext cx="3053220" cy="1492434"/>
          </a:xfrm>
          <a:prstGeom prst="wedgeEllipseCallout">
            <a:avLst/>
          </a:prstGeom>
        </p:spPr>
        <p:style>
          <a:lnRef idx="1">
            <a:schemeClr val="accent5"/>
          </a:lnRef>
          <a:fillRef idx="2">
            <a:schemeClr val="accent5"/>
          </a:fillRef>
          <a:effectRef idx="1">
            <a:schemeClr val="accent5"/>
          </a:effectRef>
          <a:fontRef idx="minor">
            <a:schemeClr val="dk1"/>
          </a:fontRef>
        </p:style>
        <p:txBody>
          <a:bodyPr vert="horz" lIns="0" tIns="0" rIns="0" bIns="0" numCol="1" spcCol="177800"/>
          <a:lstStyle>
            <a:lvl1pPr marL="0" indent="0" algn="l" defTabSz="457200" rtl="0" eaLnBrk="1" latinLnBrk="0" hangingPunct="1">
              <a:lnSpc>
                <a:spcPts val="1800"/>
              </a:lnSpc>
              <a:spcBef>
                <a:spcPts val="0"/>
              </a:spcBef>
              <a:spcAft>
                <a:spcPts val="1200"/>
              </a:spcAft>
              <a:buFont typeface="Arial"/>
              <a:buNone/>
              <a:defRPr sz="1600" b="0" i="0" kern="1200" baseline="0">
                <a:solidFill>
                  <a:srgbClr val="3C3C3B"/>
                </a:solidFill>
                <a:latin typeface="Bloom Speak OT"/>
                <a:ea typeface="+mn-ea"/>
                <a:cs typeface="BloomSpeakOT-Bold"/>
              </a:defRPr>
            </a:lvl1pPr>
            <a:lvl2pPr marL="742950" indent="-285750" algn="l" defTabSz="457200" rtl="0" eaLnBrk="1" latinLnBrk="0" hangingPunct="1">
              <a:spcBef>
                <a:spcPct val="20000"/>
              </a:spcBef>
              <a:buFont typeface="Arial"/>
              <a:buChar char="–"/>
              <a:defRPr sz="2400" b="0" i="0" kern="1200">
                <a:solidFill>
                  <a:schemeClr val="dk1"/>
                </a:solidFill>
                <a:latin typeface="BloomSpeakOT-Regular"/>
                <a:ea typeface="+mn-ea"/>
                <a:cs typeface="BloomSpeakOT-Regular"/>
              </a:defRPr>
            </a:lvl2pPr>
            <a:lvl3pPr marL="1143000" indent="-228600" algn="l" defTabSz="457200" rtl="0" eaLnBrk="1" latinLnBrk="0" hangingPunct="1">
              <a:spcBef>
                <a:spcPct val="20000"/>
              </a:spcBef>
              <a:buFont typeface="Arial"/>
              <a:buChar char="•"/>
              <a:defRPr sz="2400" b="0" i="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r>
              <a:rPr lang="en-GB" sz="2000" b="1" dirty="0"/>
              <a:t>A</a:t>
            </a:r>
            <a:r>
              <a:rPr lang="en-GB" sz="2000" dirty="0"/>
              <a:t>: </a:t>
            </a:r>
            <a:r>
              <a:rPr lang="en-GB" sz="2000" dirty="0" err="1"/>
              <a:t>Rydym</a:t>
            </a:r>
            <a:r>
              <a:rPr lang="en-GB" sz="2000" dirty="0"/>
              <a:t> </a:t>
            </a:r>
            <a:r>
              <a:rPr lang="en-GB" sz="2000" dirty="0" err="1"/>
              <a:t>wedi</a:t>
            </a:r>
            <a:r>
              <a:rPr lang="en-GB" sz="2000" dirty="0"/>
              <a:t> </a:t>
            </a:r>
            <a:r>
              <a:rPr lang="en-GB" sz="2000" dirty="0" err="1"/>
              <a:t>sefydlu</a:t>
            </a:r>
            <a:r>
              <a:rPr lang="en-GB" sz="2000" dirty="0"/>
              <a:t> </a:t>
            </a:r>
            <a:r>
              <a:rPr lang="en-GB" sz="2000" dirty="0" err="1"/>
              <a:t>stondin</a:t>
            </a:r>
            <a:r>
              <a:rPr lang="en-GB" sz="2000" dirty="0"/>
              <a:t> </a:t>
            </a:r>
            <a:r>
              <a:rPr lang="en-GB" sz="2000" dirty="0" err="1"/>
              <a:t>gwisg</a:t>
            </a:r>
            <a:r>
              <a:rPr lang="en-GB" sz="2000" dirty="0"/>
              <a:t> Ysgol ail-law.</a:t>
            </a:r>
          </a:p>
        </p:txBody>
      </p:sp>
      <p:sp>
        <p:nvSpPr>
          <p:cNvPr id="10" name="Text Placeholder 6">
            <a:extLst>
              <a:ext uri="{FF2B5EF4-FFF2-40B4-BE49-F238E27FC236}">
                <a16:creationId xmlns:a16="http://schemas.microsoft.com/office/drawing/2014/main" id="{3004ED6D-E2D5-4ED4-8A61-CA3C405D8A1E}"/>
              </a:ext>
            </a:extLst>
          </p:cNvPr>
          <p:cNvSpPr txBox="1">
            <a:spLocks/>
          </p:cNvSpPr>
          <p:nvPr/>
        </p:nvSpPr>
        <p:spPr>
          <a:xfrm>
            <a:off x="5086080" y="2819805"/>
            <a:ext cx="3967618" cy="2671868"/>
          </a:xfrm>
          <a:prstGeom prst="wedgeEllipseCallout">
            <a:avLst/>
          </a:prstGeom>
        </p:spPr>
        <p:style>
          <a:lnRef idx="1">
            <a:schemeClr val="accent6"/>
          </a:lnRef>
          <a:fillRef idx="2">
            <a:schemeClr val="accent6"/>
          </a:fillRef>
          <a:effectRef idx="1">
            <a:schemeClr val="accent6"/>
          </a:effectRef>
          <a:fontRef idx="minor">
            <a:schemeClr val="dk1"/>
          </a:fontRef>
        </p:style>
        <p:txBody>
          <a:bodyPr vert="horz" lIns="0" tIns="0" rIns="0" bIns="0" numCol="1" spcCol="177800"/>
          <a:lstStyle>
            <a:lvl1pPr marL="0" indent="0" algn="l" defTabSz="457200" rtl="0" eaLnBrk="1" latinLnBrk="0" hangingPunct="1">
              <a:lnSpc>
                <a:spcPts val="1800"/>
              </a:lnSpc>
              <a:spcBef>
                <a:spcPts val="0"/>
              </a:spcBef>
              <a:spcAft>
                <a:spcPts val="1200"/>
              </a:spcAft>
              <a:buFont typeface="Arial"/>
              <a:buNone/>
              <a:defRPr sz="1600" b="0" i="0" kern="1200" baseline="0">
                <a:solidFill>
                  <a:srgbClr val="3C3C3B"/>
                </a:solidFill>
                <a:latin typeface="Bloom Speak OT"/>
                <a:ea typeface="+mn-ea"/>
                <a:cs typeface="BloomSpeakOT-Bold"/>
              </a:defRPr>
            </a:lvl1pPr>
            <a:lvl2pPr marL="742950" indent="-285750" algn="l" defTabSz="457200" rtl="0" eaLnBrk="1" latinLnBrk="0" hangingPunct="1">
              <a:spcBef>
                <a:spcPct val="20000"/>
              </a:spcBef>
              <a:buFont typeface="Arial"/>
              <a:buChar char="–"/>
              <a:defRPr sz="2400" b="0" i="0" kern="1200">
                <a:solidFill>
                  <a:schemeClr val="dk1"/>
                </a:solidFill>
                <a:latin typeface="BloomSpeakOT-Regular"/>
                <a:ea typeface="+mn-ea"/>
                <a:cs typeface="BloomSpeakOT-Regular"/>
              </a:defRPr>
            </a:lvl2pPr>
            <a:lvl3pPr marL="1143000" indent="-228600" algn="l" defTabSz="457200" rtl="0" eaLnBrk="1" latinLnBrk="0" hangingPunct="1">
              <a:spcBef>
                <a:spcPct val="20000"/>
              </a:spcBef>
              <a:buFont typeface="Arial"/>
              <a:buChar char="•"/>
              <a:defRPr sz="2400" b="0" i="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r>
              <a:rPr lang="en-GB" sz="2000" b="1" dirty="0"/>
              <a:t>C</a:t>
            </a:r>
            <a:r>
              <a:rPr lang="en-GB" sz="2000" dirty="0"/>
              <a:t>: </a:t>
            </a:r>
            <a:r>
              <a:rPr lang="en-GB" sz="2000" dirty="0" err="1"/>
              <a:t>Rydym</a:t>
            </a:r>
            <a:r>
              <a:rPr lang="en-GB" sz="2000" dirty="0"/>
              <a:t> </a:t>
            </a:r>
            <a:r>
              <a:rPr lang="en-GB" sz="2000" dirty="0" err="1"/>
              <a:t>wedi</a:t>
            </a:r>
            <a:r>
              <a:rPr lang="en-GB" sz="2000" dirty="0"/>
              <a:t> </a:t>
            </a:r>
            <a:r>
              <a:rPr lang="en-GB" sz="2000" dirty="0" err="1"/>
              <a:t>sefydlu</a:t>
            </a:r>
            <a:r>
              <a:rPr lang="en-GB" sz="2000" dirty="0"/>
              <a:t> </a:t>
            </a:r>
            <a:r>
              <a:rPr lang="en-GB" sz="2000" dirty="0" err="1"/>
              <a:t>stondin</a:t>
            </a:r>
            <a:r>
              <a:rPr lang="en-GB" sz="2000" dirty="0"/>
              <a:t> </a:t>
            </a:r>
            <a:r>
              <a:rPr lang="en-GB" sz="2000" dirty="0" err="1"/>
              <a:t>gwisg</a:t>
            </a:r>
            <a:r>
              <a:rPr lang="en-GB" sz="2000" dirty="0"/>
              <a:t> Ysgol ail-law ac </a:t>
            </a:r>
            <a:r>
              <a:rPr lang="en-GB" sz="2000" dirty="0" err="1"/>
              <a:t>wedi</a:t>
            </a:r>
            <a:r>
              <a:rPr lang="en-GB" sz="2000" dirty="0"/>
              <a:t> </a:t>
            </a:r>
            <a:r>
              <a:rPr lang="en-GB" sz="2000" dirty="0" err="1"/>
              <a:t>ailgartrefu</a:t>
            </a:r>
            <a:r>
              <a:rPr lang="en-GB" sz="2000" dirty="0"/>
              <a:t> 100 o </a:t>
            </a:r>
            <a:r>
              <a:rPr lang="en-GB" sz="2000" dirty="0" err="1"/>
              <a:t>eitemau</a:t>
            </a:r>
            <a:r>
              <a:rPr lang="en-GB" sz="2000" dirty="0"/>
              <a:t>. </a:t>
            </a:r>
            <a:r>
              <a:rPr lang="en-GB" sz="2000" dirty="0" err="1"/>
              <a:t>Byddai</a:t>
            </a:r>
            <a:r>
              <a:rPr lang="en-GB" sz="2000" dirty="0"/>
              <a:t> </a:t>
            </a:r>
            <a:r>
              <a:rPr lang="en-GB" sz="2000" dirty="0" err="1"/>
              <a:t>hyn</a:t>
            </a:r>
            <a:r>
              <a:rPr lang="en-GB" sz="2000" dirty="0"/>
              <a:t> </a:t>
            </a:r>
            <a:r>
              <a:rPr lang="en-GB" sz="2000" dirty="0" err="1"/>
              <a:t>wedi</a:t>
            </a:r>
            <a:r>
              <a:rPr lang="en-GB" sz="2000" dirty="0"/>
              <a:t> </a:t>
            </a:r>
            <a:r>
              <a:rPr lang="en-GB" sz="2000" dirty="0" err="1"/>
              <a:t>arbed</a:t>
            </a:r>
            <a:r>
              <a:rPr lang="en-GB" sz="2000" dirty="0"/>
              <a:t> </a:t>
            </a:r>
            <a:r>
              <a:rPr lang="en-GB" sz="2000" dirty="0" err="1"/>
              <a:t>gwerth</a:t>
            </a:r>
            <a:r>
              <a:rPr lang="en-GB" sz="2000" dirty="0"/>
              <a:t> </a:t>
            </a:r>
            <a:r>
              <a:rPr lang="en-GB" sz="2000" dirty="0" err="1"/>
              <a:t>pwll</a:t>
            </a:r>
            <a:r>
              <a:rPr lang="en-GB" sz="2000" dirty="0"/>
              <a:t> </a:t>
            </a:r>
            <a:r>
              <a:rPr lang="en-GB" sz="2000" dirty="0" err="1"/>
              <a:t>nofio</a:t>
            </a:r>
            <a:r>
              <a:rPr lang="en-GB" sz="2000" dirty="0"/>
              <a:t> o </a:t>
            </a:r>
            <a:r>
              <a:rPr lang="en-GB" sz="2000" b="0" i="0" dirty="0" err="1">
                <a:effectLst/>
              </a:rPr>
              <a:t>ddŵr</a:t>
            </a:r>
            <a:r>
              <a:rPr lang="en-GB" sz="2000" b="0" i="0" dirty="0">
                <a:effectLst/>
              </a:rPr>
              <a:t> </a:t>
            </a:r>
            <a:r>
              <a:rPr lang="en-GB" sz="2000" b="0" i="0" dirty="0" err="1">
                <a:effectLst/>
              </a:rPr>
              <a:t>rhag</a:t>
            </a:r>
            <a:r>
              <a:rPr lang="en-GB" sz="2000" b="0" i="0" dirty="0">
                <a:effectLst/>
              </a:rPr>
              <a:t> </a:t>
            </a:r>
            <a:r>
              <a:rPr lang="en-GB" sz="2000" b="0" i="0" dirty="0" err="1">
                <a:effectLst/>
              </a:rPr>
              <a:t>cael</a:t>
            </a:r>
            <a:r>
              <a:rPr lang="en-GB" sz="2000" b="0" i="0" dirty="0">
                <a:effectLst/>
              </a:rPr>
              <a:t> </a:t>
            </a:r>
            <a:r>
              <a:rPr lang="en-GB" sz="2000" dirty="0" err="1"/>
              <a:t>e</a:t>
            </a:r>
            <a:r>
              <a:rPr lang="en-GB" sz="2000" b="0" i="0" dirty="0" err="1">
                <a:effectLst/>
              </a:rPr>
              <a:t>i</a:t>
            </a:r>
            <a:r>
              <a:rPr lang="en-GB" sz="2000" b="0" i="0" dirty="0">
                <a:effectLst/>
              </a:rPr>
              <a:t> </a:t>
            </a:r>
            <a:r>
              <a:rPr lang="en-GB" sz="2000" b="0" i="0" dirty="0" err="1">
                <a:effectLst/>
              </a:rPr>
              <a:t>ddefnyddio</a:t>
            </a:r>
            <a:r>
              <a:rPr lang="en-GB" sz="2000" b="0" i="0" dirty="0">
                <a:effectLst/>
              </a:rPr>
              <a:t> (</a:t>
            </a:r>
            <a:r>
              <a:rPr lang="en-GB" sz="2000" b="0" i="0" dirty="0" err="1">
                <a:effectLst/>
              </a:rPr>
              <a:t>trwy</a:t>
            </a:r>
            <a:r>
              <a:rPr lang="en-GB" sz="2000" b="0" i="0" dirty="0">
                <a:effectLst/>
              </a:rPr>
              <a:t> </a:t>
            </a:r>
            <a:r>
              <a:rPr lang="en-GB" sz="2000" b="0" i="0" dirty="0" err="1">
                <a:effectLst/>
              </a:rPr>
              <a:t>gynhyrchu</a:t>
            </a:r>
            <a:r>
              <a:rPr lang="en-GB" sz="2000" b="0" i="0" dirty="0">
                <a:effectLst/>
              </a:rPr>
              <a:t> </a:t>
            </a:r>
            <a:r>
              <a:rPr lang="en-GB" sz="2000" b="0" i="0" dirty="0" err="1">
                <a:effectLst/>
              </a:rPr>
              <a:t>eitemau</a:t>
            </a:r>
            <a:r>
              <a:rPr lang="en-GB" sz="2000" b="0" i="0" dirty="0">
                <a:effectLst/>
              </a:rPr>
              <a:t> </a:t>
            </a:r>
            <a:r>
              <a:rPr lang="en-GB" sz="2000" b="0" i="0" dirty="0" err="1">
                <a:effectLst/>
              </a:rPr>
              <a:t>newydd</a:t>
            </a:r>
            <a:r>
              <a:rPr lang="en-GB" sz="2000" b="0" i="0" dirty="0">
                <a:effectLst/>
              </a:rPr>
              <a:t>).</a:t>
            </a:r>
            <a:endParaRPr lang="en-GB" sz="2000" dirty="0"/>
          </a:p>
        </p:txBody>
      </p:sp>
      <p:sp>
        <p:nvSpPr>
          <p:cNvPr id="11" name="TextBox 10">
            <a:extLst>
              <a:ext uri="{FF2B5EF4-FFF2-40B4-BE49-F238E27FC236}">
                <a16:creationId xmlns:a16="http://schemas.microsoft.com/office/drawing/2014/main" id="{63E5504D-B7F3-438D-A583-AD62157A65CB}"/>
              </a:ext>
            </a:extLst>
          </p:cNvPr>
          <p:cNvSpPr txBox="1"/>
          <p:nvPr/>
        </p:nvSpPr>
        <p:spPr>
          <a:xfrm>
            <a:off x="5176381" y="1154263"/>
            <a:ext cx="4640892" cy="369332"/>
          </a:xfrm>
          <a:prstGeom prst="rect">
            <a:avLst/>
          </a:prstGeom>
          <a:noFill/>
        </p:spPr>
        <p:txBody>
          <a:bodyPr wrap="square">
            <a:spAutoFit/>
          </a:bodyPr>
          <a:lstStyle/>
          <a:p>
            <a:r>
              <a:rPr lang="en-GB" dirty="0"/>
              <a:t>Doo.vote/hyff1</a:t>
            </a:r>
          </a:p>
        </p:txBody>
      </p:sp>
    </p:spTree>
    <p:extLst>
      <p:ext uri="{BB962C8B-B14F-4D97-AF65-F5344CB8AC3E}">
        <p14:creationId xmlns:p14="http://schemas.microsoft.com/office/powerpoint/2010/main" val="29724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835A795-6AD3-42FE-8FAF-C4332921A66F}"/>
              </a:ext>
            </a:extLst>
          </p:cNvPr>
          <p:cNvSpPr txBox="1">
            <a:spLocks/>
          </p:cNvSpPr>
          <p:nvPr/>
        </p:nvSpPr>
        <p:spPr>
          <a:xfrm>
            <a:off x="-115751" y="187234"/>
            <a:ext cx="8339328" cy="1290320"/>
          </a:xfrm>
        </p:spPr>
        <p:txBody>
          <a:bodyPr vert="horz" lIns="0" tIns="0" rIns="0" bIns="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dirty="0" err="1">
                <a:solidFill>
                  <a:srgbClr val="69B39D"/>
                </a:solidFill>
                <a:latin typeface="Bloom Speak OT Heavy"/>
              </a:rPr>
              <a:t>Cysylltu</a:t>
            </a:r>
            <a:r>
              <a:rPr lang="en-US" sz="4000" dirty="0">
                <a:solidFill>
                  <a:srgbClr val="69B39D"/>
                </a:solidFill>
                <a:latin typeface="Bloom Speak OT Heavy"/>
              </a:rPr>
              <a:t> </a:t>
            </a:r>
            <a:r>
              <a:rPr lang="en-US" sz="4000" dirty="0" err="1">
                <a:solidFill>
                  <a:srgbClr val="69B39D"/>
                </a:solidFill>
                <a:latin typeface="Bloom Speak OT Heavy"/>
              </a:rPr>
              <a:t>â’r</a:t>
            </a:r>
            <a:r>
              <a:rPr lang="en-US" sz="4000" dirty="0">
                <a:solidFill>
                  <a:srgbClr val="69B39D"/>
                </a:solidFill>
                <a:latin typeface="Bloom Speak OT Heavy"/>
              </a:rPr>
              <a:t> SHRN</a:t>
            </a:r>
          </a:p>
        </p:txBody>
      </p:sp>
      <p:pic>
        <p:nvPicPr>
          <p:cNvPr id="2065" name="Llun 2">
            <a:extLst>
              <a:ext uri="{FF2B5EF4-FFF2-40B4-BE49-F238E27FC236}">
                <a16:creationId xmlns:a16="http://schemas.microsoft.com/office/drawing/2014/main" id="{B095CE9A-DA8F-F068-E08B-DC4B940046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2763" y="3136900"/>
            <a:ext cx="238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Llun 4">
            <a:extLst>
              <a:ext uri="{FF2B5EF4-FFF2-40B4-BE49-F238E27FC236}">
                <a16:creationId xmlns:a16="http://schemas.microsoft.com/office/drawing/2014/main" id="{C89BE70C-212F-02CA-9EC6-3D887C908B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2763" y="3136900"/>
            <a:ext cx="238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Llun 7">
            <a:extLst>
              <a:ext uri="{FF2B5EF4-FFF2-40B4-BE49-F238E27FC236}">
                <a16:creationId xmlns:a16="http://schemas.microsoft.com/office/drawing/2014/main" id="{9252F978-BDAB-36EA-8BE2-E279DCF7D1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82763" y="3136900"/>
            <a:ext cx="238125" cy="152400"/>
          </a:xfrm>
          <a:prstGeom prst="rect">
            <a:avLst/>
          </a:prstGeom>
          <a:noFill/>
          <a:extLst>
            <a:ext uri="{909E8E84-426E-40DD-AFC4-6F175D3DCCD1}">
              <a14:hiddenFill xmlns:a14="http://schemas.microsoft.com/office/drawing/2010/main">
                <a:solidFill>
                  <a:srgbClr val="FFFFFF"/>
                </a:solidFill>
              </a14:hiddenFill>
            </a:ext>
          </a:extLst>
        </p:spPr>
      </p:pic>
      <p:sp>
        <p:nvSpPr>
          <p:cNvPr id="8" name="Petryal 7">
            <a:extLst>
              <a:ext uri="{FF2B5EF4-FFF2-40B4-BE49-F238E27FC236}">
                <a16:creationId xmlns:a16="http://schemas.microsoft.com/office/drawing/2014/main" id="{EFEB7F01-9795-2B16-A57B-90E6C465161B}"/>
              </a:ext>
            </a:extLst>
          </p:cNvPr>
          <p:cNvSpPr/>
          <p:nvPr/>
        </p:nvSpPr>
        <p:spPr>
          <a:xfrm>
            <a:off x="7459663" y="9985375"/>
            <a:ext cx="2286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Petryal 8">
            <a:extLst>
              <a:ext uri="{FF2B5EF4-FFF2-40B4-BE49-F238E27FC236}">
                <a16:creationId xmlns:a16="http://schemas.microsoft.com/office/drawing/2014/main" id="{45B99FCD-D09A-7799-F6C7-C74F8AC27A0B}"/>
              </a:ext>
            </a:extLst>
          </p:cNvPr>
          <p:cNvSpPr/>
          <p:nvPr/>
        </p:nvSpPr>
        <p:spPr>
          <a:xfrm>
            <a:off x="7459663" y="10293350"/>
            <a:ext cx="2286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Petryal 9">
            <a:extLst>
              <a:ext uri="{FF2B5EF4-FFF2-40B4-BE49-F238E27FC236}">
                <a16:creationId xmlns:a16="http://schemas.microsoft.com/office/drawing/2014/main" id="{B7385155-D649-520A-A63C-293336EC9B1B}"/>
              </a:ext>
            </a:extLst>
          </p:cNvPr>
          <p:cNvSpPr/>
          <p:nvPr/>
        </p:nvSpPr>
        <p:spPr>
          <a:xfrm>
            <a:off x="7459663" y="10575925"/>
            <a:ext cx="2286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Petryal 10">
            <a:extLst>
              <a:ext uri="{FF2B5EF4-FFF2-40B4-BE49-F238E27FC236}">
                <a16:creationId xmlns:a16="http://schemas.microsoft.com/office/drawing/2014/main" id="{3AE3D972-FA77-4F00-704B-4F293D2305BE}"/>
              </a:ext>
            </a:extLst>
          </p:cNvPr>
          <p:cNvSpPr/>
          <p:nvPr/>
        </p:nvSpPr>
        <p:spPr>
          <a:xfrm>
            <a:off x="7459663" y="10858500"/>
            <a:ext cx="2286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Petryal 11">
            <a:extLst>
              <a:ext uri="{FF2B5EF4-FFF2-40B4-BE49-F238E27FC236}">
                <a16:creationId xmlns:a16="http://schemas.microsoft.com/office/drawing/2014/main" id="{4411ED3E-10DC-FED6-B4BF-8FD8D7BFAEF7}"/>
              </a:ext>
            </a:extLst>
          </p:cNvPr>
          <p:cNvSpPr/>
          <p:nvPr/>
        </p:nvSpPr>
        <p:spPr>
          <a:xfrm>
            <a:off x="7459663" y="11183938"/>
            <a:ext cx="2286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Petryal 12">
            <a:extLst>
              <a:ext uri="{FF2B5EF4-FFF2-40B4-BE49-F238E27FC236}">
                <a16:creationId xmlns:a16="http://schemas.microsoft.com/office/drawing/2014/main" id="{F4DC6D99-538D-8F7C-5C84-8B3E5B9379BD}"/>
              </a:ext>
            </a:extLst>
          </p:cNvPr>
          <p:cNvSpPr/>
          <p:nvPr/>
        </p:nvSpPr>
        <p:spPr>
          <a:xfrm>
            <a:off x="7459663" y="11447463"/>
            <a:ext cx="2286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Petryal 13">
            <a:extLst>
              <a:ext uri="{FF2B5EF4-FFF2-40B4-BE49-F238E27FC236}">
                <a16:creationId xmlns:a16="http://schemas.microsoft.com/office/drawing/2014/main" id="{61B230F3-A504-F8D0-C18B-FF2CDD4AEE8C}"/>
              </a:ext>
            </a:extLst>
          </p:cNvPr>
          <p:cNvSpPr/>
          <p:nvPr/>
        </p:nvSpPr>
        <p:spPr>
          <a:xfrm>
            <a:off x="7459663" y="11739563"/>
            <a:ext cx="2286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Petryal 14">
            <a:extLst>
              <a:ext uri="{FF2B5EF4-FFF2-40B4-BE49-F238E27FC236}">
                <a16:creationId xmlns:a16="http://schemas.microsoft.com/office/drawing/2014/main" id="{47D06B5C-6C90-78DA-E45B-D8FFF12D8A09}"/>
              </a:ext>
            </a:extLst>
          </p:cNvPr>
          <p:cNvSpPr/>
          <p:nvPr/>
        </p:nvSpPr>
        <p:spPr>
          <a:xfrm>
            <a:off x="7459663" y="12014200"/>
            <a:ext cx="2286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Petryal 15">
            <a:extLst>
              <a:ext uri="{FF2B5EF4-FFF2-40B4-BE49-F238E27FC236}">
                <a16:creationId xmlns:a16="http://schemas.microsoft.com/office/drawing/2014/main" id="{B7DA810C-5E3C-91DC-D878-13872917D75D}"/>
              </a:ext>
            </a:extLst>
          </p:cNvPr>
          <p:cNvSpPr/>
          <p:nvPr/>
        </p:nvSpPr>
        <p:spPr>
          <a:xfrm>
            <a:off x="7459663" y="12268200"/>
            <a:ext cx="22860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a:extLst>
              <a:ext uri="{FF2B5EF4-FFF2-40B4-BE49-F238E27FC236}">
                <a16:creationId xmlns:a16="http://schemas.microsoft.com/office/drawing/2014/main" id="{E86AECE0-C54C-599B-BCF2-48878CADA6E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 y="1062910"/>
            <a:ext cx="6386286" cy="5607856"/>
          </a:xfrm>
          <a:prstGeom prst="rect">
            <a:avLst/>
          </a:prstGeom>
        </p:spPr>
      </p:pic>
      <p:sp>
        <p:nvSpPr>
          <p:cNvPr id="6" name="TextBox 5">
            <a:extLst>
              <a:ext uri="{FF2B5EF4-FFF2-40B4-BE49-F238E27FC236}">
                <a16:creationId xmlns:a16="http://schemas.microsoft.com/office/drawing/2014/main" id="{D21F0B15-E9FD-97EC-6A05-B2CD74A9E0BF}"/>
              </a:ext>
            </a:extLst>
          </p:cNvPr>
          <p:cNvSpPr txBox="1"/>
          <p:nvPr/>
        </p:nvSpPr>
        <p:spPr>
          <a:xfrm>
            <a:off x="6584950" y="1764002"/>
            <a:ext cx="2470150" cy="1754326"/>
          </a:xfrm>
          <a:prstGeom prst="rect">
            <a:avLst/>
          </a:prstGeom>
          <a:noFill/>
          <a:ln w="28575">
            <a:solidFill>
              <a:srgbClr val="EA5045"/>
            </a:solidFill>
          </a:ln>
        </p:spPr>
        <p:txBody>
          <a:bodyPr wrap="square" rtlCol="0">
            <a:spAutoFit/>
          </a:bodyPr>
          <a:lstStyle/>
          <a:p>
            <a:pPr algn="ctr"/>
            <a:r>
              <a:rPr lang="en-GB" dirty="0" err="1">
                <a:solidFill>
                  <a:srgbClr val="EA5045"/>
                </a:solidFill>
                <a:latin typeface="Calibri" panose="020F0502020204030204" pitchFamily="34" charset="0"/>
                <a:cs typeface="Calibri" panose="020F0502020204030204" pitchFamily="34" charset="0"/>
              </a:rPr>
              <a:t>Ar</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ôl</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cwblhau</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eich</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Adolygiad</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Amgylcheddol</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bydd</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gennych</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rywfaint</a:t>
            </a:r>
            <a:r>
              <a:rPr lang="en-GB" dirty="0">
                <a:solidFill>
                  <a:srgbClr val="EA5045"/>
                </a:solidFill>
                <a:latin typeface="Calibri" panose="020F0502020204030204" pitchFamily="34" charset="0"/>
                <a:cs typeface="Calibri" panose="020F0502020204030204" pitchFamily="34" charset="0"/>
              </a:rPr>
              <a:t> o </a:t>
            </a:r>
            <a:r>
              <a:rPr lang="en-GB" dirty="0" err="1">
                <a:solidFill>
                  <a:srgbClr val="EA5045"/>
                </a:solidFill>
                <a:latin typeface="Calibri" panose="020F0502020204030204" pitchFamily="34" charset="0"/>
                <a:cs typeface="Calibri" panose="020F0502020204030204" pitchFamily="34" charset="0"/>
              </a:rPr>
              <a:t>ddata</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ar</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drafnidiaeth</a:t>
            </a:r>
            <a:r>
              <a:rPr lang="en-GB" dirty="0">
                <a:solidFill>
                  <a:srgbClr val="EA5045"/>
                </a:solidFill>
                <a:latin typeface="Calibri" panose="020F0502020204030204" pitchFamily="34" charset="0"/>
                <a:cs typeface="Calibri" panose="020F0502020204030204" pitchFamily="34" charset="0"/>
              </a:rPr>
              <a:t> a </a:t>
            </a:r>
            <a:r>
              <a:rPr lang="en-GB" dirty="0" err="1">
                <a:solidFill>
                  <a:srgbClr val="EA5045"/>
                </a:solidFill>
                <a:latin typeface="Calibri" panose="020F0502020204030204" pitchFamily="34" charset="0"/>
                <a:cs typeface="Calibri" panose="020F0502020204030204" pitchFamily="34" charset="0"/>
              </a:rPr>
              <a:t>theithio</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llesol</a:t>
            </a:r>
            <a:endParaRPr lang="en-GB" dirty="0">
              <a:solidFill>
                <a:srgbClr val="EA504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578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4BB8D8-6FA2-C4C2-8FAE-88793FE28EE4}"/>
              </a:ext>
            </a:extLst>
          </p:cNvPr>
          <p:cNvPicPr>
            <a:picLocks noChangeAspect="1"/>
          </p:cNvPicPr>
          <p:nvPr/>
        </p:nvPicPr>
        <p:blipFill>
          <a:blip r:embed="rId3"/>
          <a:stretch>
            <a:fillRect/>
          </a:stretch>
        </p:blipFill>
        <p:spPr>
          <a:xfrm>
            <a:off x="168113" y="793863"/>
            <a:ext cx="9013406" cy="6106284"/>
          </a:xfrm>
          <a:prstGeom prst="rect">
            <a:avLst/>
          </a:prstGeom>
        </p:spPr>
      </p:pic>
      <p:sp>
        <p:nvSpPr>
          <p:cNvPr id="3" name="Text Placeholder 1">
            <a:extLst>
              <a:ext uri="{FF2B5EF4-FFF2-40B4-BE49-F238E27FC236}">
                <a16:creationId xmlns:a16="http://schemas.microsoft.com/office/drawing/2014/main" id="{B835A795-6AD3-42FE-8FAF-C4332921A66F}"/>
              </a:ext>
            </a:extLst>
          </p:cNvPr>
          <p:cNvSpPr txBox="1">
            <a:spLocks/>
          </p:cNvSpPr>
          <p:nvPr/>
        </p:nvSpPr>
        <p:spPr>
          <a:xfrm>
            <a:off x="-2278380" y="267573"/>
            <a:ext cx="8339328" cy="526290"/>
          </a:xfrm>
        </p:spPr>
        <p:txBody>
          <a:bodyPr vert="horz" lIns="0" tIns="0" rIns="0" bIns="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tLang="en-US" sz="4000" dirty="0" err="1">
                <a:solidFill>
                  <a:srgbClr val="69B39D"/>
                </a:solidFill>
                <a:latin typeface="Bloom Speak OT Heavy"/>
              </a:rPr>
              <a:t>Cysylltu</a:t>
            </a:r>
            <a:r>
              <a:rPr lang="en-GB" altLang="en-US" sz="4000" dirty="0">
                <a:solidFill>
                  <a:srgbClr val="69B39D"/>
                </a:solidFill>
                <a:latin typeface="Bloom Speak OT Heavy"/>
              </a:rPr>
              <a:t> </a:t>
            </a:r>
            <a:r>
              <a:rPr lang="en-GB" altLang="en-US" sz="4000" dirty="0" err="1">
                <a:solidFill>
                  <a:srgbClr val="69B39D"/>
                </a:solidFill>
                <a:latin typeface="Bloom Speak OT Heavy"/>
              </a:rPr>
              <a:t>â’r</a:t>
            </a:r>
            <a:r>
              <a:rPr lang="en-GB" altLang="en-US" sz="4000" dirty="0">
                <a:solidFill>
                  <a:srgbClr val="69B39D"/>
                </a:solidFill>
                <a:latin typeface="Bloom Speak OT Heavy"/>
              </a:rPr>
              <a:t> SHRN</a:t>
            </a:r>
            <a:endParaRPr lang="en-US" sz="4000" dirty="0">
              <a:solidFill>
                <a:srgbClr val="69B39D"/>
              </a:solidFill>
              <a:latin typeface="Bloom Speak OT Heavy"/>
            </a:endParaRPr>
          </a:p>
        </p:txBody>
      </p:sp>
      <p:sp>
        <p:nvSpPr>
          <p:cNvPr id="6" name="TextBox 5">
            <a:extLst>
              <a:ext uri="{FF2B5EF4-FFF2-40B4-BE49-F238E27FC236}">
                <a16:creationId xmlns:a16="http://schemas.microsoft.com/office/drawing/2014/main" id="{D21F0B15-E9FD-97EC-6A05-B2CD74A9E0BF}"/>
              </a:ext>
            </a:extLst>
          </p:cNvPr>
          <p:cNvSpPr txBox="1"/>
          <p:nvPr/>
        </p:nvSpPr>
        <p:spPr>
          <a:xfrm>
            <a:off x="6438900" y="2032311"/>
            <a:ext cx="2470150" cy="1754326"/>
          </a:xfrm>
          <a:prstGeom prst="rect">
            <a:avLst/>
          </a:prstGeom>
          <a:solidFill>
            <a:schemeClr val="bg1"/>
          </a:solidFill>
          <a:ln w="28575">
            <a:solidFill>
              <a:srgbClr val="EA5045"/>
            </a:solidFill>
          </a:ln>
        </p:spPr>
        <p:txBody>
          <a:bodyPr wrap="square" rtlCol="0">
            <a:spAutoFit/>
          </a:bodyPr>
          <a:lstStyle/>
          <a:p>
            <a:pPr algn="ctr"/>
            <a:r>
              <a:rPr lang="en-GB" dirty="0" err="1">
                <a:solidFill>
                  <a:srgbClr val="EA5045"/>
                </a:solidFill>
                <a:latin typeface="Calibri" panose="020F0502020204030204" pitchFamily="34" charset="0"/>
                <a:cs typeface="Calibri" panose="020F0502020204030204" pitchFamily="34" charset="0"/>
              </a:rPr>
              <a:t>Bydd</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eich</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adroddiad</a:t>
            </a:r>
            <a:r>
              <a:rPr lang="en-GB" dirty="0">
                <a:solidFill>
                  <a:srgbClr val="EA5045"/>
                </a:solidFill>
                <a:latin typeface="Calibri" panose="020F0502020204030204" pitchFamily="34" charset="0"/>
                <a:cs typeface="Calibri" panose="020F0502020204030204" pitchFamily="34" charset="0"/>
              </a:rPr>
              <a:t> SHRN </a:t>
            </a:r>
            <a:r>
              <a:rPr lang="en-GB" dirty="0" err="1">
                <a:solidFill>
                  <a:srgbClr val="EA5045"/>
                </a:solidFill>
                <a:latin typeface="Calibri" panose="020F0502020204030204" pitchFamily="34" charset="0"/>
                <a:cs typeface="Calibri" panose="020F0502020204030204" pitchFamily="34" charset="0"/>
              </a:rPr>
              <a:t>yn</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rhoi</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gwybodaeth</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i</a:t>
            </a:r>
            <a:r>
              <a:rPr lang="en-GB" dirty="0">
                <a:solidFill>
                  <a:srgbClr val="EA5045"/>
                </a:solidFill>
                <a:latin typeface="Calibri" panose="020F0502020204030204" pitchFamily="34" charset="0"/>
                <a:cs typeface="Calibri" panose="020F0502020204030204" pitchFamily="34" charset="0"/>
              </a:rPr>
              <a:t> chi am y </a:t>
            </a:r>
            <a:r>
              <a:rPr lang="en-GB" dirty="0" err="1">
                <a:solidFill>
                  <a:srgbClr val="EA5045"/>
                </a:solidFill>
                <a:latin typeface="Calibri" panose="020F0502020204030204" pitchFamily="34" charset="0"/>
                <a:cs typeface="Calibri" panose="020F0502020204030204" pitchFamily="34" charset="0"/>
              </a:rPr>
              <a:t>dadansoddiad</a:t>
            </a:r>
            <a:r>
              <a:rPr lang="en-GB" dirty="0">
                <a:solidFill>
                  <a:srgbClr val="EA5045"/>
                </a:solidFill>
                <a:latin typeface="Calibri" panose="020F0502020204030204" pitchFamily="34" charset="0"/>
                <a:cs typeface="Calibri" panose="020F0502020204030204" pitchFamily="34" charset="0"/>
              </a:rPr>
              <a:t> o </a:t>
            </a:r>
            <a:r>
              <a:rPr lang="en-GB" dirty="0" err="1">
                <a:solidFill>
                  <a:srgbClr val="EA5045"/>
                </a:solidFill>
                <a:latin typeface="Calibri" panose="020F0502020204030204" pitchFamily="34" charset="0"/>
                <a:cs typeface="Calibri" panose="020F0502020204030204" pitchFamily="34" charset="0"/>
              </a:rPr>
              <a:t>grwpiau</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blwyddyn</a:t>
            </a:r>
            <a:r>
              <a:rPr lang="en-GB" dirty="0">
                <a:solidFill>
                  <a:srgbClr val="EA5045"/>
                </a:solidFill>
                <a:latin typeface="Calibri" panose="020F0502020204030204" pitchFamily="34" charset="0"/>
                <a:cs typeface="Calibri" panose="020F0502020204030204" pitchFamily="34" charset="0"/>
              </a:rPr>
              <a:t> </a:t>
            </a:r>
            <a:r>
              <a:rPr lang="en-GB" dirty="0" err="1">
                <a:solidFill>
                  <a:srgbClr val="EA5045"/>
                </a:solidFill>
                <a:latin typeface="Calibri" panose="020F0502020204030204" pitchFamily="34" charset="0"/>
                <a:cs typeface="Calibri" panose="020F0502020204030204" pitchFamily="34" charset="0"/>
              </a:rPr>
              <a:t>gwrywaidd</a:t>
            </a:r>
            <a:r>
              <a:rPr lang="en-GB" dirty="0">
                <a:solidFill>
                  <a:srgbClr val="EA5045"/>
                </a:solidFill>
                <a:latin typeface="Calibri" panose="020F0502020204030204" pitchFamily="34" charset="0"/>
                <a:cs typeface="Calibri" panose="020F0502020204030204" pitchFamily="34" charset="0"/>
              </a:rPr>
              <a:t> a </a:t>
            </a:r>
            <a:r>
              <a:rPr lang="en-GB" dirty="0" err="1">
                <a:solidFill>
                  <a:srgbClr val="EA5045"/>
                </a:solidFill>
                <a:latin typeface="Calibri" panose="020F0502020204030204" pitchFamily="34" charset="0"/>
                <a:cs typeface="Calibri" panose="020F0502020204030204" pitchFamily="34" charset="0"/>
              </a:rPr>
              <a:t>benywaidd</a:t>
            </a:r>
            <a:endParaRPr lang="en-GB" dirty="0">
              <a:solidFill>
                <a:srgbClr val="EA504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40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22F431A2-2BD0-D9E5-DC76-DED1AE48E744}"/>
              </a:ext>
            </a:extLst>
          </p:cNvPr>
          <p:cNvSpPr txBox="1">
            <a:spLocks/>
          </p:cNvSpPr>
          <p:nvPr/>
        </p:nvSpPr>
        <p:spPr>
          <a:xfrm>
            <a:off x="-2220323" y="0"/>
            <a:ext cx="8339328" cy="526290"/>
          </a:xfrm>
        </p:spPr>
        <p:txBody>
          <a:bodyPr vert="horz" lIns="0" tIns="0" rIns="0" bIns="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tLang="en-US" sz="4000" dirty="0" err="1">
                <a:solidFill>
                  <a:srgbClr val="69B39D"/>
                </a:solidFill>
                <a:latin typeface="Bloom Speak OT Heavy"/>
              </a:rPr>
              <a:t>Cysylltu</a:t>
            </a:r>
            <a:r>
              <a:rPr lang="en-GB" altLang="en-US" sz="4000" dirty="0">
                <a:solidFill>
                  <a:srgbClr val="69B39D"/>
                </a:solidFill>
                <a:latin typeface="Bloom Speak OT Heavy"/>
              </a:rPr>
              <a:t> â SHRN</a:t>
            </a:r>
            <a:endParaRPr lang="en-US" sz="4000" dirty="0">
              <a:solidFill>
                <a:srgbClr val="69B39D"/>
              </a:solidFill>
              <a:latin typeface="Bloom Speak OT Heavy"/>
            </a:endParaRPr>
          </a:p>
        </p:txBody>
      </p:sp>
      <p:pic>
        <p:nvPicPr>
          <p:cNvPr id="6" name="Picture 5">
            <a:extLst>
              <a:ext uri="{FF2B5EF4-FFF2-40B4-BE49-F238E27FC236}">
                <a16:creationId xmlns:a16="http://schemas.microsoft.com/office/drawing/2014/main" id="{FB39C91A-528A-67E5-C46E-EF13A3F66277}"/>
              </a:ext>
            </a:extLst>
          </p:cNvPr>
          <p:cNvPicPr>
            <a:picLocks noChangeAspect="1"/>
          </p:cNvPicPr>
          <p:nvPr/>
        </p:nvPicPr>
        <p:blipFill>
          <a:blip r:embed="rId3"/>
          <a:stretch>
            <a:fillRect/>
          </a:stretch>
        </p:blipFill>
        <p:spPr>
          <a:xfrm>
            <a:off x="0" y="663511"/>
            <a:ext cx="9144000" cy="6372808"/>
          </a:xfrm>
          <a:prstGeom prst="rect">
            <a:avLst/>
          </a:prstGeom>
        </p:spPr>
      </p:pic>
    </p:spTree>
    <p:extLst>
      <p:ext uri="{BB962C8B-B14F-4D97-AF65-F5344CB8AC3E}">
        <p14:creationId xmlns:p14="http://schemas.microsoft.com/office/powerpoint/2010/main" val="3862515420"/>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DDB12B-1376-407D-B46D-D2E8F6D059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2a2d9-f055-4e0b-a931-2d9f1fccad37"/>
    <ds:schemaRef ds:uri="17ab7feb-103c-43e2-999d-b4ab3178c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357C29-56BF-412F-82A7-2F9B624B595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9dc811a-3bfa-415b-a7cb-667eae93553b"/>
    <ds:schemaRef ds:uri="http://purl.org/dc/elements/1.1/"/>
    <ds:schemaRef ds:uri="http://schemas.microsoft.com/office/2006/metadata/properties"/>
    <ds:schemaRef ds:uri="http://www.w3.org/XML/1998/namespace"/>
    <ds:schemaRef ds:uri="http://purl.org/dc/dcmitype/"/>
    <ds:schemaRef ds:uri="7462a2d9-f055-4e0b-a931-2d9f1fccad37"/>
    <ds:schemaRef ds:uri="17ab7feb-103c-43e2-999d-b4ab3178c1c5"/>
  </ds:schemaRefs>
</ds:datastoreItem>
</file>

<file path=customXml/itemProps3.xml><?xml version="1.0" encoding="utf-8"?>
<ds:datastoreItem xmlns:ds="http://schemas.openxmlformats.org/officeDocument/2006/customXml" ds:itemID="{FB3BE539-F17B-440B-9D28-408F7BCCEC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Theme.thmx</Template>
  <TotalTime>669</TotalTime>
  <Words>954</Words>
  <Application>Microsoft Office PowerPoint</Application>
  <PresentationFormat>On-screen Show (4:3)</PresentationFormat>
  <Paragraphs>70</Paragraphs>
  <Slides>12</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Arial</vt:lpstr>
      <vt:lpstr>Bloom Speak OT</vt:lpstr>
      <vt:lpstr>Bloom Speak OT Bold</vt:lpstr>
      <vt:lpstr>Bloom Speak OT Heavy</vt:lpstr>
      <vt:lpstr>BloomSpeakOT-Bold</vt:lpstr>
      <vt:lpstr>BloomSpeakOT-Heavy</vt:lpstr>
      <vt:lpstr>BloomSpeakOT-Regular</vt:lpstr>
      <vt:lpstr>Calibri</vt:lpstr>
      <vt:lpstr>Symbol</vt:lpstr>
      <vt:lpstr>Tiffany Hv BT</vt:lpstr>
      <vt:lpstr>Times New Roman</vt:lpstr>
      <vt:lpstr>Default Theme</vt:lpstr>
      <vt:lpstr>Default Theme</vt:lpstr>
      <vt:lpstr>PowerPoint Presentation</vt:lpstr>
      <vt:lpstr>PowerPoint Presentation</vt:lpstr>
      <vt:lpstr>PowerPoint Presentation</vt:lpstr>
      <vt:lpstr>PowerPoint Presentation</vt:lpstr>
      <vt:lpstr>Monitro Mesur Llwyddiant a Gwerthuso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Golley Slater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Bedford</dc:creator>
  <cp:lastModifiedBy>Alex Prescot</cp:lastModifiedBy>
  <cp:revision>10</cp:revision>
  <dcterms:created xsi:type="dcterms:W3CDTF">2016-10-07T08:13:20Z</dcterms:created>
  <dcterms:modified xsi:type="dcterms:W3CDTF">2022-10-26T12:05:23Z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ies>
</file>