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0"/>
  </p:notesMasterIdLst>
  <p:handoutMasterIdLst>
    <p:handoutMasterId r:id="rId21"/>
  </p:handoutMasterIdLst>
  <p:sldIdLst>
    <p:sldId id="258" r:id="rId6"/>
    <p:sldId id="261" r:id="rId7"/>
    <p:sldId id="299" r:id="rId8"/>
    <p:sldId id="288" r:id="rId9"/>
    <p:sldId id="303" r:id="rId10"/>
    <p:sldId id="287" r:id="rId11"/>
    <p:sldId id="367" r:id="rId12"/>
    <p:sldId id="369" r:id="rId13"/>
    <p:sldId id="374" r:id="rId14"/>
    <p:sldId id="373" r:id="rId15"/>
    <p:sldId id="302" r:id="rId16"/>
    <p:sldId id="340" r:id="rId17"/>
    <p:sldId id="268" r:id="rId18"/>
    <p:sldId id="262" r:id="rId1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 Watkin" initials="FW" lastIdx="5" clrIdx="0">
    <p:extLst>
      <p:ext uri="{19B8F6BF-5375-455C-9EA6-DF929625EA0E}">
        <p15:presenceInfo xmlns:p15="http://schemas.microsoft.com/office/powerpoint/2012/main" userId="S::fran.watkin@keepwalestidy.cymru::f061cd96-83b7-4f07-a51d-e602ec857268" providerId="AD"/>
      </p:ext>
    </p:extLst>
  </p:cmAuthor>
  <p:cmAuthor id="2" name="Aimee Hallett" initials="AH" lastIdx="4" clrIdx="1">
    <p:extLst>
      <p:ext uri="{19B8F6BF-5375-455C-9EA6-DF929625EA0E}">
        <p15:presenceInfo xmlns:p15="http://schemas.microsoft.com/office/powerpoint/2012/main" userId="S::aimee.hallett@keepwalestidy.cymru::f58bd618-5853-4382-bc5c-18a58d4daa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45"/>
    <a:srgbClr val="69B39D"/>
    <a:srgbClr val="3C3C3B"/>
    <a:srgbClr val="706F6F"/>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C026D-F1F6-47E3-AADB-56DF18D54DA0}" v="9" dt="2022-08-03T16:18:54.647"/>
    <p1510:client id="{D73E3B8C-4E34-759C-BED0-1B0385564393}" v="13" dt="2022-10-25T15:48:02.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06" autoAdjust="0"/>
  </p:normalViewPr>
  <p:slideViewPr>
    <p:cSldViewPr snapToGrid="0">
      <p:cViewPr varScale="1">
        <p:scale>
          <a:sx n="55" d="100"/>
          <a:sy n="55" d="100"/>
        </p:scale>
        <p:origin x="224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mee Hallett" userId="S::aimee.hallett@keepwalestidy.cymru::f58bd618-5853-4382-bc5c-18a58d4daab5" providerId="AD" clId="Web-{500A019F-DA75-443E-A84B-640444193E5D}"/>
    <pc:docChg chg="modSld">
      <pc:chgData name="Aimee Hallett" userId="S::aimee.hallett@keepwalestidy.cymru::f58bd618-5853-4382-bc5c-18a58d4daab5" providerId="AD" clId="Web-{500A019F-DA75-443E-A84B-640444193E5D}" dt="2021-05-17T14:32:58.964" v="183" actId="20577"/>
      <pc:docMkLst>
        <pc:docMk/>
      </pc:docMkLst>
      <pc:sldChg chg="modSp">
        <pc:chgData name="Aimee Hallett" userId="S::aimee.hallett@keepwalestidy.cymru::f58bd618-5853-4382-bc5c-18a58d4daab5" providerId="AD" clId="Web-{500A019F-DA75-443E-A84B-640444193E5D}" dt="2021-05-17T14:32:58.964" v="183" actId="20577"/>
        <pc:sldMkLst>
          <pc:docMk/>
          <pc:sldMk cId="3335111859" sldId="288"/>
        </pc:sldMkLst>
        <pc:spChg chg="mod">
          <ac:chgData name="Aimee Hallett" userId="S::aimee.hallett@keepwalestidy.cymru::f58bd618-5853-4382-bc5c-18a58d4daab5" providerId="AD" clId="Web-{500A019F-DA75-443E-A84B-640444193E5D}" dt="2021-05-17T14:32:58.964" v="183" actId="20577"/>
          <ac:spMkLst>
            <pc:docMk/>
            <pc:sldMk cId="3335111859" sldId="288"/>
            <ac:spMk id="2" creationId="{00000000-0000-0000-0000-000000000000}"/>
          </ac:spMkLst>
        </pc:spChg>
      </pc:sldChg>
      <pc:sldChg chg="addSp delSp modSp modNotes">
        <pc:chgData name="Aimee Hallett" userId="S::aimee.hallett@keepwalestidy.cymru::f58bd618-5853-4382-bc5c-18a58d4daab5" providerId="AD" clId="Web-{500A019F-DA75-443E-A84B-640444193E5D}" dt="2021-05-17T14:32:42.636" v="180" actId="1076"/>
        <pc:sldMkLst>
          <pc:docMk/>
          <pc:sldMk cId="447729612" sldId="292"/>
        </pc:sldMkLst>
        <pc:spChg chg="mod">
          <ac:chgData name="Aimee Hallett" userId="S::aimee.hallett@keepwalestidy.cymru::f58bd618-5853-4382-bc5c-18a58d4daab5" providerId="AD" clId="Web-{500A019F-DA75-443E-A84B-640444193E5D}" dt="2021-05-17T14:32:42.636" v="180" actId="1076"/>
          <ac:spMkLst>
            <pc:docMk/>
            <pc:sldMk cId="447729612" sldId="292"/>
            <ac:spMk id="6" creationId="{E3F949A0-1EC0-450B-83FE-18B35A579B4E}"/>
          </ac:spMkLst>
        </pc:spChg>
        <pc:spChg chg="add del mod">
          <ac:chgData name="Aimee Hallett" userId="S::aimee.hallett@keepwalestidy.cymru::f58bd618-5853-4382-bc5c-18a58d4daab5" providerId="AD" clId="Web-{500A019F-DA75-443E-A84B-640444193E5D}" dt="2021-05-17T14:31:01.618" v="97"/>
          <ac:spMkLst>
            <pc:docMk/>
            <pc:sldMk cId="447729612" sldId="292"/>
            <ac:spMk id="8" creationId="{95E11B9D-267B-4DC9-B528-A500469793C4}"/>
          </ac:spMkLst>
        </pc:spChg>
        <pc:picChg chg="mod">
          <ac:chgData name="Aimee Hallett" userId="S::aimee.hallett@keepwalestidy.cymru::f58bd618-5853-4382-bc5c-18a58d4daab5" providerId="AD" clId="Web-{500A019F-DA75-443E-A84B-640444193E5D}" dt="2021-05-17T14:32:37.370" v="178" actId="1076"/>
          <ac:picMkLst>
            <pc:docMk/>
            <pc:sldMk cId="447729612" sldId="292"/>
            <ac:picMk id="7" creationId="{B2134264-4ED9-41F0-B57A-E1BF2E0B2242}"/>
          </ac:picMkLst>
        </pc:picChg>
      </pc:sldChg>
    </pc:docChg>
  </pc:docChgLst>
  <pc:docChgLst>
    <pc:chgData name="Fran Watkin" userId="S::fran.watkin@keepwalestidy.cymru::f061cd96-83b7-4f07-a51d-e602ec857268" providerId="AD" clId="Web-{ABF43992-07EA-4E75-9680-EC16EBE642F1}"/>
    <pc:docChg chg="modSld sldOrd">
      <pc:chgData name="Fran Watkin" userId="S::fran.watkin@keepwalestidy.cymru::f061cd96-83b7-4f07-a51d-e602ec857268" providerId="AD" clId="Web-{ABF43992-07EA-4E75-9680-EC16EBE642F1}" dt="2021-04-30T13:35:57.546" v="96" actId="20577"/>
      <pc:docMkLst>
        <pc:docMk/>
      </pc:docMkLst>
      <pc:sldChg chg="modSp addCm">
        <pc:chgData name="Fran Watkin" userId="S::fran.watkin@keepwalestidy.cymru::f061cd96-83b7-4f07-a51d-e602ec857268" providerId="AD" clId="Web-{ABF43992-07EA-4E75-9680-EC16EBE642F1}" dt="2021-04-30T13:35:57.546" v="96" actId="20577"/>
        <pc:sldMkLst>
          <pc:docMk/>
          <pc:sldMk cId="3452147457" sldId="261"/>
        </pc:sldMkLst>
        <pc:spChg chg="mod">
          <ac:chgData name="Fran Watkin" userId="S::fran.watkin@keepwalestidy.cymru::f061cd96-83b7-4f07-a51d-e602ec857268" providerId="AD" clId="Web-{ABF43992-07EA-4E75-9680-EC16EBE642F1}" dt="2021-04-30T13:35:57.546" v="96" actId="20577"/>
          <ac:spMkLst>
            <pc:docMk/>
            <pc:sldMk cId="3452147457" sldId="261"/>
            <ac:spMk id="9" creationId="{20D0B17E-BC91-46FC-B1AC-3B05371DD58D}"/>
          </ac:spMkLst>
        </pc:spChg>
        <pc:picChg chg="mod">
          <ac:chgData name="Fran Watkin" userId="S::fran.watkin@keepwalestidy.cymru::f061cd96-83b7-4f07-a51d-e602ec857268" providerId="AD" clId="Web-{ABF43992-07EA-4E75-9680-EC16EBE642F1}" dt="2021-04-30T12:23:18.769" v="84" actId="1076"/>
          <ac:picMkLst>
            <pc:docMk/>
            <pc:sldMk cId="3452147457" sldId="261"/>
            <ac:picMk id="4" creationId="{8E409F5C-7D8C-4BD1-BDB7-70381ACEEF9F}"/>
          </ac:picMkLst>
        </pc:picChg>
      </pc:sldChg>
      <pc:sldChg chg="modSp ord">
        <pc:chgData name="Fran Watkin" userId="S::fran.watkin@keepwalestidy.cymru::f061cd96-83b7-4f07-a51d-e602ec857268" providerId="AD" clId="Web-{ABF43992-07EA-4E75-9680-EC16EBE642F1}" dt="2021-04-30T12:28:33.820" v="90" actId="20577"/>
        <pc:sldMkLst>
          <pc:docMk/>
          <pc:sldMk cId="447729612" sldId="292"/>
        </pc:sldMkLst>
        <pc:spChg chg="mod">
          <ac:chgData name="Fran Watkin" userId="S::fran.watkin@keepwalestidy.cymru::f061cd96-83b7-4f07-a51d-e602ec857268" providerId="AD" clId="Web-{ABF43992-07EA-4E75-9680-EC16EBE642F1}" dt="2021-04-30T12:28:33.820" v="90" actId="20577"/>
          <ac:spMkLst>
            <pc:docMk/>
            <pc:sldMk cId="447729612" sldId="292"/>
            <ac:spMk id="6" creationId="{E3F949A0-1EC0-450B-83FE-18B35A579B4E}"/>
          </ac:spMkLst>
        </pc:spChg>
      </pc:sldChg>
    </pc:docChg>
  </pc:docChgLst>
  <pc:docChgLst>
    <pc:chgData name="Aimee Hallett" userId="S::aimee.hallett@keepwalestidy.cymru::f58bd618-5853-4382-bc5c-18a58d4daab5" providerId="AD" clId="Web-{489FC801-DE0C-40A9-8EBC-05C2F5ACEBEC}"/>
    <pc:docChg chg="modSld">
      <pc:chgData name="Aimee Hallett" userId="S::aimee.hallett@keepwalestidy.cymru::f58bd618-5853-4382-bc5c-18a58d4daab5" providerId="AD" clId="Web-{489FC801-DE0C-40A9-8EBC-05C2F5ACEBEC}" dt="2021-05-04T08:29:21.923" v="15" actId="20577"/>
      <pc:docMkLst>
        <pc:docMk/>
      </pc:docMkLst>
      <pc:sldChg chg="modSp">
        <pc:chgData name="Aimee Hallett" userId="S::aimee.hallett@keepwalestidy.cymru::f58bd618-5853-4382-bc5c-18a58d4daab5" providerId="AD" clId="Web-{489FC801-DE0C-40A9-8EBC-05C2F5ACEBEC}" dt="2021-05-04T08:25:58.981" v="1" actId="20577"/>
        <pc:sldMkLst>
          <pc:docMk/>
          <pc:sldMk cId="508790153" sldId="258"/>
        </pc:sldMkLst>
        <pc:spChg chg="mod">
          <ac:chgData name="Aimee Hallett" userId="S::aimee.hallett@keepwalestidy.cymru::f58bd618-5853-4382-bc5c-18a58d4daab5" providerId="AD" clId="Web-{489FC801-DE0C-40A9-8EBC-05C2F5ACEBEC}" dt="2021-05-04T08:25:58.981" v="1" actId="20577"/>
          <ac:spMkLst>
            <pc:docMk/>
            <pc:sldMk cId="508790153" sldId="258"/>
            <ac:spMk id="9" creationId="{DE336712-98F4-433E-8A84-BADCB8648727}"/>
          </ac:spMkLst>
        </pc:spChg>
      </pc:sldChg>
      <pc:sldChg chg="addCm">
        <pc:chgData name="Aimee Hallett" userId="S::aimee.hallett@keepwalestidy.cymru::f58bd618-5853-4382-bc5c-18a58d4daab5" providerId="AD" clId="Web-{489FC801-DE0C-40A9-8EBC-05C2F5ACEBEC}" dt="2021-05-04T08:28:14.625" v="2"/>
        <pc:sldMkLst>
          <pc:docMk/>
          <pc:sldMk cId="3335111859" sldId="288"/>
        </pc:sldMkLst>
      </pc:sldChg>
      <pc:sldChg chg="modSp">
        <pc:chgData name="Aimee Hallett" userId="S::aimee.hallett@keepwalestidy.cymru::f58bd618-5853-4382-bc5c-18a58d4daab5" providerId="AD" clId="Web-{489FC801-DE0C-40A9-8EBC-05C2F5ACEBEC}" dt="2021-05-04T08:29:21.923" v="15" actId="20577"/>
        <pc:sldMkLst>
          <pc:docMk/>
          <pc:sldMk cId="3628082747" sldId="295"/>
        </pc:sldMkLst>
        <pc:spChg chg="mod">
          <ac:chgData name="Aimee Hallett" userId="S::aimee.hallett@keepwalestidy.cymru::f58bd618-5853-4382-bc5c-18a58d4daab5" providerId="AD" clId="Web-{489FC801-DE0C-40A9-8EBC-05C2F5ACEBEC}" dt="2021-05-04T08:29:21.923" v="15" actId="20577"/>
          <ac:spMkLst>
            <pc:docMk/>
            <pc:sldMk cId="3628082747" sldId="295"/>
            <ac:spMk id="3" creationId="{9295F391-7D79-4023-9CAC-531784E55AFE}"/>
          </ac:spMkLst>
        </pc:spChg>
      </pc:sldChg>
    </pc:docChg>
  </pc:docChgLst>
  <pc:docChgLst>
    <pc:chgData name="Aimee Hallett" userId="S::aimee.hallett@keepwalestidy.cymru::f58bd618-5853-4382-bc5c-18a58d4daab5" providerId="AD" clId="Web-{D1C3FA78-3D9D-4F30-A307-23472A5C4189}"/>
    <pc:docChg chg="modSld">
      <pc:chgData name="Aimee Hallett" userId="S::aimee.hallett@keepwalestidy.cymru::f58bd618-5853-4382-bc5c-18a58d4daab5" providerId="AD" clId="Web-{D1C3FA78-3D9D-4F30-A307-23472A5C4189}" dt="2021-05-10T14:10:58.908" v="296" actId="14100"/>
      <pc:docMkLst>
        <pc:docMk/>
      </pc:docMkLst>
      <pc:sldChg chg="modSp">
        <pc:chgData name="Aimee Hallett" userId="S::aimee.hallett@keepwalestidy.cymru::f58bd618-5853-4382-bc5c-18a58d4daab5" providerId="AD" clId="Web-{D1C3FA78-3D9D-4F30-A307-23472A5C4189}" dt="2021-05-10T14:10:58.908" v="296" actId="14100"/>
        <pc:sldMkLst>
          <pc:docMk/>
          <pc:sldMk cId="447729612" sldId="292"/>
        </pc:sldMkLst>
        <pc:spChg chg="mod">
          <ac:chgData name="Aimee Hallett" userId="S::aimee.hallett@keepwalestidy.cymru::f58bd618-5853-4382-bc5c-18a58d4daab5" providerId="AD" clId="Web-{D1C3FA78-3D9D-4F30-A307-23472A5C4189}" dt="2021-05-10T14:10:58.908" v="296" actId="14100"/>
          <ac:spMkLst>
            <pc:docMk/>
            <pc:sldMk cId="447729612" sldId="292"/>
            <ac:spMk id="6" creationId="{E3F949A0-1EC0-450B-83FE-18B35A579B4E}"/>
          </ac:spMkLst>
        </pc:spChg>
        <pc:spChg chg="mod">
          <ac:chgData name="Aimee Hallett" userId="S::aimee.hallett@keepwalestidy.cymru::f58bd618-5853-4382-bc5c-18a58d4daab5" providerId="AD" clId="Web-{D1C3FA78-3D9D-4F30-A307-23472A5C4189}" dt="2021-05-10T14:08:40.664" v="294" actId="1076"/>
          <ac:spMkLst>
            <pc:docMk/>
            <pc:sldMk cId="447729612" sldId="292"/>
            <ac:spMk id="8" creationId="{95E11B9D-267B-4DC9-B528-A500469793C4}"/>
          </ac:spMkLst>
        </pc:spChg>
      </pc:sldChg>
      <pc:sldChg chg="modSp">
        <pc:chgData name="Aimee Hallett" userId="S::aimee.hallett@keepwalestidy.cymru::f58bd618-5853-4382-bc5c-18a58d4daab5" providerId="AD" clId="Web-{D1C3FA78-3D9D-4F30-A307-23472A5C4189}" dt="2021-05-10T14:02:23.920" v="177"/>
        <pc:sldMkLst>
          <pc:docMk/>
          <pc:sldMk cId="3628082747" sldId="295"/>
        </pc:sldMkLst>
        <pc:graphicFrameChg chg="mod modGraphic">
          <ac:chgData name="Aimee Hallett" userId="S::aimee.hallett@keepwalestidy.cymru::f58bd618-5853-4382-bc5c-18a58d4daab5" providerId="AD" clId="Web-{D1C3FA78-3D9D-4F30-A307-23472A5C4189}" dt="2021-05-10T14:02:23.920" v="177"/>
          <ac:graphicFrameMkLst>
            <pc:docMk/>
            <pc:sldMk cId="3628082747" sldId="295"/>
            <ac:graphicFrameMk id="4" creationId="{9919C451-836C-453C-9388-113B00E3DA31}"/>
          </ac:graphicFrameMkLst>
        </pc:graphicFrameChg>
      </pc:sldChg>
      <pc:sldChg chg="modSp">
        <pc:chgData name="Aimee Hallett" userId="S::aimee.hallett@keepwalestidy.cymru::f58bd618-5853-4382-bc5c-18a58d4daab5" providerId="AD" clId="Web-{D1C3FA78-3D9D-4F30-A307-23472A5C4189}" dt="2021-05-10T14:06:58.407" v="280" actId="1076"/>
        <pc:sldMkLst>
          <pc:docMk/>
          <pc:sldMk cId="1621798363" sldId="299"/>
        </pc:sldMkLst>
        <pc:spChg chg="mod">
          <ac:chgData name="Aimee Hallett" userId="S::aimee.hallett@keepwalestidy.cymru::f58bd618-5853-4382-bc5c-18a58d4daab5" providerId="AD" clId="Web-{D1C3FA78-3D9D-4F30-A307-23472A5C4189}" dt="2021-05-10T14:06:58.407" v="280" actId="1076"/>
          <ac:spMkLst>
            <pc:docMk/>
            <pc:sldMk cId="1621798363" sldId="299"/>
            <ac:spMk id="3" creationId="{A750F78E-5F10-4B20-83FB-68E69E976D0E}"/>
          </ac:spMkLst>
        </pc:spChg>
      </pc:sldChg>
      <pc:sldChg chg="modSp">
        <pc:chgData name="Aimee Hallett" userId="S::aimee.hallett@keepwalestidy.cymru::f58bd618-5853-4382-bc5c-18a58d4daab5" providerId="AD" clId="Web-{D1C3FA78-3D9D-4F30-A307-23472A5C4189}" dt="2021-05-10T14:02:48.500" v="178"/>
        <pc:sldMkLst>
          <pc:docMk/>
          <pc:sldMk cId="2866928492" sldId="300"/>
        </pc:sldMkLst>
        <pc:graphicFrameChg chg="modGraphic">
          <ac:chgData name="Aimee Hallett" userId="S::aimee.hallett@keepwalestidy.cymru::f58bd618-5853-4382-bc5c-18a58d4daab5" providerId="AD" clId="Web-{D1C3FA78-3D9D-4F30-A307-23472A5C4189}" dt="2021-05-10T14:02:48.500" v="178"/>
          <ac:graphicFrameMkLst>
            <pc:docMk/>
            <pc:sldMk cId="2866928492" sldId="300"/>
            <ac:graphicFrameMk id="4" creationId="{9919C451-836C-453C-9388-113B00E3DA31}"/>
          </ac:graphicFrameMkLst>
        </pc:graphicFrameChg>
      </pc:sldChg>
      <pc:sldChg chg="modSp">
        <pc:chgData name="Aimee Hallett" userId="S::aimee.hallett@keepwalestidy.cymru::f58bd618-5853-4382-bc5c-18a58d4daab5" providerId="AD" clId="Web-{D1C3FA78-3D9D-4F30-A307-23472A5C4189}" dt="2021-05-10T14:06:37.281" v="279"/>
        <pc:sldMkLst>
          <pc:docMk/>
          <pc:sldMk cId="3902255071" sldId="301"/>
        </pc:sldMkLst>
        <pc:graphicFrameChg chg="mod modGraphic">
          <ac:chgData name="Aimee Hallett" userId="S::aimee.hallett@keepwalestidy.cymru::f58bd618-5853-4382-bc5c-18a58d4daab5" providerId="AD" clId="Web-{D1C3FA78-3D9D-4F30-A307-23472A5C4189}" dt="2021-05-10T14:06:37.281" v="279"/>
          <ac:graphicFrameMkLst>
            <pc:docMk/>
            <pc:sldMk cId="3902255071" sldId="301"/>
            <ac:graphicFrameMk id="4" creationId="{9919C451-836C-453C-9388-113B00E3DA31}"/>
          </ac:graphicFrameMkLst>
        </pc:graphicFrameChg>
      </pc:sldChg>
    </pc:docChg>
  </pc:docChgLst>
  <pc:docChgLst>
    <pc:chgData name="Aimee Hallett" userId="S::aimee.hallett@keepwalestidy.cymru::f58bd618-5853-4382-bc5c-18a58d4daab5" providerId="AD" clId="Web-{04FDF80E-4CE5-4089-AE9E-DDB2292A775B}"/>
    <pc:docChg chg="addSld modSld sldOrd">
      <pc:chgData name="Aimee Hallett" userId="S::aimee.hallett@keepwalestidy.cymru::f58bd618-5853-4382-bc5c-18a58d4daab5" providerId="AD" clId="Web-{04FDF80E-4CE5-4089-AE9E-DDB2292A775B}" dt="2022-02-23T15:05:51.692" v="101" actId="1076"/>
      <pc:docMkLst>
        <pc:docMk/>
      </pc:docMkLst>
      <pc:sldChg chg="modSp delCm">
        <pc:chgData name="Aimee Hallett" userId="S::aimee.hallett@keepwalestidy.cymru::f58bd618-5853-4382-bc5c-18a58d4daab5" providerId="AD" clId="Web-{04FDF80E-4CE5-4089-AE9E-DDB2292A775B}" dt="2022-02-23T14:29:00.792" v="58"/>
        <pc:sldMkLst>
          <pc:docMk/>
          <pc:sldMk cId="3335111859" sldId="288"/>
        </pc:sldMkLst>
        <pc:picChg chg="mod">
          <ac:chgData name="Aimee Hallett" userId="S::aimee.hallett@keepwalestidy.cymru::f58bd618-5853-4382-bc5c-18a58d4daab5" providerId="AD" clId="Web-{04FDF80E-4CE5-4089-AE9E-DDB2292A775B}" dt="2022-02-23T14:28:52.792" v="56" actId="1076"/>
          <ac:picMkLst>
            <pc:docMk/>
            <pc:sldMk cId="3335111859" sldId="288"/>
            <ac:picMk id="3" creationId="{15FD091A-8222-4B39-B9C0-9B0B15D035DE}"/>
          </ac:picMkLst>
        </pc:picChg>
        <pc:picChg chg="mod">
          <ac:chgData name="Aimee Hallett" userId="S::aimee.hallett@keepwalestidy.cymru::f58bd618-5853-4382-bc5c-18a58d4daab5" providerId="AD" clId="Web-{04FDF80E-4CE5-4089-AE9E-DDB2292A775B}" dt="2022-02-23T14:28:55.448" v="57" actId="1076"/>
          <ac:picMkLst>
            <pc:docMk/>
            <pc:sldMk cId="3335111859" sldId="288"/>
            <ac:picMk id="9" creationId="{49C20306-073F-4CB3-B306-32B6447C1A79}"/>
          </ac:picMkLst>
        </pc:picChg>
      </pc:sldChg>
      <pc:sldChg chg="addSp delSp modSp">
        <pc:chgData name="Aimee Hallett" userId="S::aimee.hallett@keepwalestidy.cymru::f58bd618-5853-4382-bc5c-18a58d4daab5" providerId="AD" clId="Web-{04FDF80E-4CE5-4089-AE9E-DDB2292A775B}" dt="2022-02-23T15:05:51.692" v="101" actId="1076"/>
        <pc:sldMkLst>
          <pc:docMk/>
          <pc:sldMk cId="1985923886" sldId="304"/>
        </pc:sldMkLst>
        <pc:spChg chg="add mod">
          <ac:chgData name="Aimee Hallett" userId="S::aimee.hallett@keepwalestidy.cymru::f58bd618-5853-4382-bc5c-18a58d4daab5" providerId="AD" clId="Web-{04FDF80E-4CE5-4089-AE9E-DDB2292A775B}" dt="2022-02-23T15:05:51.692" v="101" actId="1076"/>
          <ac:spMkLst>
            <pc:docMk/>
            <pc:sldMk cId="1985923886" sldId="304"/>
            <ac:spMk id="4" creationId="{B6276EDF-806C-453B-9820-4BF9CFE87B18}"/>
          </ac:spMkLst>
        </pc:spChg>
        <pc:spChg chg="del">
          <ac:chgData name="Aimee Hallett" userId="S::aimee.hallett@keepwalestidy.cymru::f58bd618-5853-4382-bc5c-18a58d4daab5" providerId="AD" clId="Web-{04FDF80E-4CE5-4089-AE9E-DDB2292A775B}" dt="2022-02-23T15:04:47.581" v="87"/>
          <ac:spMkLst>
            <pc:docMk/>
            <pc:sldMk cId="1985923886" sldId="304"/>
            <ac:spMk id="5" creationId="{D6A8007B-C070-47FF-89E8-B0FA1610F098}"/>
          </ac:spMkLst>
        </pc:spChg>
        <pc:spChg chg="del">
          <ac:chgData name="Aimee Hallett" userId="S::aimee.hallett@keepwalestidy.cymru::f58bd618-5853-4382-bc5c-18a58d4daab5" providerId="AD" clId="Web-{04FDF80E-4CE5-4089-AE9E-DDB2292A775B}" dt="2022-02-23T15:04:44.612" v="85"/>
          <ac:spMkLst>
            <pc:docMk/>
            <pc:sldMk cId="1985923886" sldId="304"/>
            <ac:spMk id="6" creationId="{37AB5DB2-7926-4126-BE85-CABE2D518D4E}"/>
          </ac:spMkLst>
        </pc:spChg>
        <pc:picChg chg="add del mod">
          <ac:chgData name="Aimee Hallett" userId="S::aimee.hallett@keepwalestidy.cymru::f58bd618-5853-4382-bc5c-18a58d4daab5" providerId="AD" clId="Web-{04FDF80E-4CE5-4089-AE9E-DDB2292A775B}" dt="2022-02-23T15:04:50.940" v="89"/>
          <ac:picMkLst>
            <pc:docMk/>
            <pc:sldMk cId="1985923886" sldId="304"/>
            <ac:picMk id="2" creationId="{30ADAFB4-DC77-40EC-B5F3-CE5AB1E0F912}"/>
          </ac:picMkLst>
        </pc:picChg>
      </pc:sldChg>
      <pc:sldChg chg="modNotes">
        <pc:chgData name="Aimee Hallett" userId="S::aimee.hallett@keepwalestidy.cymru::f58bd618-5853-4382-bc5c-18a58d4daab5" providerId="AD" clId="Web-{04FDF80E-4CE5-4089-AE9E-DDB2292A775B}" dt="2022-02-23T15:02:07.936" v="61"/>
        <pc:sldMkLst>
          <pc:docMk/>
          <pc:sldMk cId="2469814195" sldId="341"/>
        </pc:sldMkLst>
      </pc:sldChg>
      <pc:sldChg chg="modNotes">
        <pc:chgData name="Aimee Hallett" userId="S::aimee.hallett@keepwalestidy.cymru::f58bd618-5853-4382-bc5c-18a58d4daab5" providerId="AD" clId="Web-{04FDF80E-4CE5-4089-AE9E-DDB2292A775B}" dt="2022-02-23T15:02:21.467" v="65"/>
        <pc:sldMkLst>
          <pc:docMk/>
          <pc:sldMk cId="2569775161" sldId="361"/>
        </pc:sldMkLst>
      </pc:sldChg>
      <pc:sldChg chg="modSp">
        <pc:chgData name="Aimee Hallett" userId="S::aimee.hallett@keepwalestidy.cymru::f58bd618-5853-4382-bc5c-18a58d4daab5" providerId="AD" clId="Web-{04FDF80E-4CE5-4089-AE9E-DDB2292A775B}" dt="2022-02-23T14:28:30.994" v="55" actId="20577"/>
        <pc:sldMkLst>
          <pc:docMk/>
          <pc:sldMk cId="1913947054" sldId="370"/>
        </pc:sldMkLst>
        <pc:spChg chg="mod">
          <ac:chgData name="Aimee Hallett" userId="S::aimee.hallett@keepwalestidy.cymru::f58bd618-5853-4382-bc5c-18a58d4daab5" providerId="AD" clId="Web-{04FDF80E-4CE5-4089-AE9E-DDB2292A775B}" dt="2022-02-23T14:27:47.509" v="35" actId="1076"/>
          <ac:spMkLst>
            <pc:docMk/>
            <pc:sldMk cId="1913947054" sldId="370"/>
            <ac:spMk id="2" creationId="{00000000-0000-0000-0000-000000000000}"/>
          </ac:spMkLst>
        </pc:spChg>
        <pc:spChg chg="mod">
          <ac:chgData name="Aimee Hallett" userId="S::aimee.hallett@keepwalestidy.cymru::f58bd618-5853-4382-bc5c-18a58d4daab5" providerId="AD" clId="Web-{04FDF80E-4CE5-4089-AE9E-DDB2292A775B}" dt="2022-02-23T14:28:30.994" v="55" actId="20577"/>
          <ac:spMkLst>
            <pc:docMk/>
            <pc:sldMk cId="1913947054" sldId="370"/>
            <ac:spMk id="4" creationId="{5BE4AB5A-1CA7-4A31-B9ED-E112A0BB0E25}"/>
          </ac:spMkLst>
        </pc:spChg>
        <pc:spChg chg="mod">
          <ac:chgData name="Aimee Hallett" userId="S::aimee.hallett@keepwalestidy.cymru::f58bd618-5853-4382-bc5c-18a58d4daab5" providerId="AD" clId="Web-{04FDF80E-4CE5-4089-AE9E-DDB2292A775B}" dt="2022-02-23T14:28:28.119" v="51" actId="1076"/>
          <ac:spMkLst>
            <pc:docMk/>
            <pc:sldMk cId="1913947054" sldId="370"/>
            <ac:spMk id="5" creationId="{CF3D60D6-8214-4594-8440-F871712DE576}"/>
          </ac:spMkLst>
        </pc:spChg>
        <pc:spChg chg="mod">
          <ac:chgData name="Aimee Hallett" userId="S::aimee.hallett@keepwalestidy.cymru::f58bd618-5853-4382-bc5c-18a58d4daab5" providerId="AD" clId="Web-{04FDF80E-4CE5-4089-AE9E-DDB2292A775B}" dt="2022-02-23T14:28:28.213" v="53" actId="1076"/>
          <ac:spMkLst>
            <pc:docMk/>
            <pc:sldMk cId="1913947054" sldId="370"/>
            <ac:spMk id="6" creationId="{B9505911-D52C-4E50-994F-53A665601889}"/>
          </ac:spMkLst>
        </pc:spChg>
        <pc:spChg chg="mod">
          <ac:chgData name="Aimee Hallett" userId="S::aimee.hallett@keepwalestidy.cymru::f58bd618-5853-4382-bc5c-18a58d4daab5" providerId="AD" clId="Web-{04FDF80E-4CE5-4089-AE9E-DDB2292A775B}" dt="2022-02-23T14:28:28.166" v="52" actId="1076"/>
          <ac:spMkLst>
            <pc:docMk/>
            <pc:sldMk cId="1913947054" sldId="370"/>
            <ac:spMk id="8" creationId="{5B0A81D4-D8A3-4897-9C84-1DB4DD776AEF}"/>
          </ac:spMkLst>
        </pc:spChg>
        <pc:graphicFrameChg chg="mod modGraphic">
          <ac:chgData name="Aimee Hallett" userId="S::aimee.hallett@keepwalestidy.cymru::f58bd618-5853-4382-bc5c-18a58d4daab5" providerId="AD" clId="Web-{04FDF80E-4CE5-4089-AE9E-DDB2292A775B}" dt="2022-02-23T14:28:28.041" v="49" actId="1076"/>
          <ac:graphicFrameMkLst>
            <pc:docMk/>
            <pc:sldMk cId="1913947054" sldId="370"/>
            <ac:graphicFrameMk id="3" creationId="{15135AD7-68B3-4637-90C3-8BABD00A7A99}"/>
          </ac:graphicFrameMkLst>
        </pc:graphicFrameChg>
      </pc:sldChg>
      <pc:sldChg chg="delSp modSp new ord">
        <pc:chgData name="Aimee Hallett" userId="S::aimee.hallett@keepwalestidy.cymru::f58bd618-5853-4382-bc5c-18a58d4daab5" providerId="AD" clId="Web-{04FDF80E-4CE5-4089-AE9E-DDB2292A775B}" dt="2022-02-23T15:03:03.859" v="84" actId="20577"/>
        <pc:sldMkLst>
          <pc:docMk/>
          <pc:sldMk cId="2774300254" sldId="371"/>
        </pc:sldMkLst>
        <pc:spChg chg="mod">
          <ac:chgData name="Aimee Hallett" userId="S::aimee.hallett@keepwalestidy.cymru::f58bd618-5853-4382-bc5c-18a58d4daab5" providerId="AD" clId="Web-{04FDF80E-4CE5-4089-AE9E-DDB2292A775B}" dt="2022-02-23T15:03:03.859" v="84" actId="20577"/>
          <ac:spMkLst>
            <pc:docMk/>
            <pc:sldMk cId="2774300254" sldId="371"/>
            <ac:spMk id="2" creationId="{B0415B35-944F-4C82-92B8-4A91B37CC10B}"/>
          </ac:spMkLst>
        </pc:spChg>
        <pc:spChg chg="del">
          <ac:chgData name="Aimee Hallett" userId="S::aimee.hallett@keepwalestidy.cymru::f58bd618-5853-4382-bc5c-18a58d4daab5" providerId="AD" clId="Web-{04FDF80E-4CE5-4089-AE9E-DDB2292A775B}" dt="2022-02-23T15:02:54.109" v="70"/>
          <ac:spMkLst>
            <pc:docMk/>
            <pc:sldMk cId="2774300254" sldId="371"/>
            <ac:spMk id="3" creationId="{F9E02941-1959-4267-9938-DA50CAE1D2E4}"/>
          </ac:spMkLst>
        </pc:spChg>
        <pc:spChg chg="del">
          <ac:chgData name="Aimee Hallett" userId="S::aimee.hallett@keepwalestidy.cymru::f58bd618-5853-4382-bc5c-18a58d4daab5" providerId="AD" clId="Web-{04FDF80E-4CE5-4089-AE9E-DDB2292A775B}" dt="2022-02-23T15:02:52.796" v="69"/>
          <ac:spMkLst>
            <pc:docMk/>
            <pc:sldMk cId="2774300254" sldId="371"/>
            <ac:spMk id="4" creationId="{EA0636DF-FD33-4277-AAAA-5785F5AD9126}"/>
          </ac:spMkLst>
        </pc:spChg>
        <pc:spChg chg="del">
          <ac:chgData name="Aimee Hallett" userId="S::aimee.hallett@keepwalestidy.cymru::f58bd618-5853-4382-bc5c-18a58d4daab5" providerId="AD" clId="Web-{04FDF80E-4CE5-4089-AE9E-DDB2292A775B}" dt="2022-02-23T15:02:52.796" v="68"/>
          <ac:spMkLst>
            <pc:docMk/>
            <pc:sldMk cId="2774300254" sldId="371"/>
            <ac:spMk id="5" creationId="{1D6ED4E2-B5CF-4F4F-9A31-57D339A4533A}"/>
          </ac:spMkLst>
        </pc:spChg>
      </pc:sldChg>
    </pc:docChg>
  </pc:docChgLst>
  <pc:docChgLst>
    <pc:chgData name="Fran Watkin" userId="S::fran.watkin@keepwalestidy.cymru::f061cd96-83b7-4f07-a51d-e602ec857268" providerId="AD" clId="Web-{36E33923-48D2-4ABE-87C0-535958D32236}"/>
    <pc:docChg chg="addSld delSld modSld addMainMaster">
      <pc:chgData name="Fran Watkin" userId="S::fran.watkin@keepwalestidy.cymru::f061cd96-83b7-4f07-a51d-e602ec857268" providerId="AD" clId="Web-{36E33923-48D2-4ABE-87C0-535958D32236}" dt="2022-02-22T10:55:43.677" v="19"/>
      <pc:docMkLst>
        <pc:docMk/>
      </pc:docMkLst>
      <pc:sldChg chg="modSp">
        <pc:chgData name="Fran Watkin" userId="S::fran.watkin@keepwalestidy.cymru::f061cd96-83b7-4f07-a51d-e602ec857268" providerId="AD" clId="Web-{36E33923-48D2-4ABE-87C0-535958D32236}" dt="2022-02-22T10:50:28.638" v="7" actId="20577"/>
        <pc:sldMkLst>
          <pc:docMk/>
          <pc:sldMk cId="508790153" sldId="258"/>
        </pc:sldMkLst>
        <pc:spChg chg="mod">
          <ac:chgData name="Fran Watkin" userId="S::fran.watkin@keepwalestidy.cymru::f061cd96-83b7-4f07-a51d-e602ec857268" providerId="AD" clId="Web-{36E33923-48D2-4ABE-87C0-535958D32236}" dt="2022-02-22T10:50:28.638" v="7" actId="20577"/>
          <ac:spMkLst>
            <pc:docMk/>
            <pc:sldMk cId="508790153" sldId="258"/>
            <ac:spMk id="3" creationId="{00000000-0000-0000-0000-000000000000}"/>
          </ac:spMkLst>
        </pc:spChg>
        <pc:spChg chg="mod">
          <ac:chgData name="Fran Watkin" userId="S::fran.watkin@keepwalestidy.cymru::f061cd96-83b7-4f07-a51d-e602ec857268" providerId="AD" clId="Web-{36E33923-48D2-4ABE-87C0-535958D32236}" dt="2022-02-22T10:50:23.153" v="6" actId="20577"/>
          <ac:spMkLst>
            <pc:docMk/>
            <pc:sldMk cId="508790153" sldId="258"/>
            <ac:spMk id="9" creationId="{DE336712-98F4-433E-8A84-BADCB8648727}"/>
          </ac:spMkLst>
        </pc:spChg>
      </pc:sldChg>
      <pc:sldChg chg="delSp modSp del">
        <pc:chgData name="Fran Watkin" userId="S::fran.watkin@keepwalestidy.cymru::f061cd96-83b7-4f07-a51d-e602ec857268" providerId="AD" clId="Web-{36E33923-48D2-4ABE-87C0-535958D32236}" dt="2022-02-22T10:54:00.549" v="12"/>
        <pc:sldMkLst>
          <pc:docMk/>
          <pc:sldMk cId="328996547" sldId="275"/>
        </pc:sldMkLst>
        <pc:spChg chg="mod">
          <ac:chgData name="Fran Watkin" userId="S::fran.watkin@keepwalestidy.cymru::f061cd96-83b7-4f07-a51d-e602ec857268" providerId="AD" clId="Web-{36E33923-48D2-4ABE-87C0-535958D32236}" dt="2022-02-22T10:50:49.201" v="8" actId="20577"/>
          <ac:spMkLst>
            <pc:docMk/>
            <pc:sldMk cId="328996547" sldId="275"/>
            <ac:spMk id="2" creationId="{00000000-0000-0000-0000-000000000000}"/>
          </ac:spMkLst>
        </pc:spChg>
        <pc:spChg chg="del">
          <ac:chgData name="Fran Watkin" userId="S::fran.watkin@keepwalestidy.cymru::f061cd96-83b7-4f07-a51d-e602ec857268" providerId="AD" clId="Web-{36E33923-48D2-4ABE-87C0-535958D32236}" dt="2022-02-22T10:49:09.120" v="0"/>
          <ac:spMkLst>
            <pc:docMk/>
            <pc:sldMk cId="328996547" sldId="275"/>
            <ac:spMk id="4" creationId="{CD45B240-3D14-476D-90A2-F0C7BACA0BC1}"/>
          </ac:spMkLst>
        </pc:spChg>
        <pc:picChg chg="del">
          <ac:chgData name="Fran Watkin" userId="S::fran.watkin@keepwalestidy.cymru::f061cd96-83b7-4f07-a51d-e602ec857268" providerId="AD" clId="Web-{36E33923-48D2-4ABE-87C0-535958D32236}" dt="2022-02-22T10:49:09.823" v="1"/>
          <ac:picMkLst>
            <pc:docMk/>
            <pc:sldMk cId="328996547" sldId="275"/>
            <ac:picMk id="3" creationId="{0FC25EC0-D134-4302-832A-B8906E17BCFE}"/>
          </ac:picMkLst>
        </pc:picChg>
      </pc:sldChg>
      <pc:sldChg chg="modSp">
        <pc:chgData name="Fran Watkin" userId="S::fran.watkin@keepwalestidy.cymru::f061cd96-83b7-4f07-a51d-e602ec857268" providerId="AD" clId="Web-{36E33923-48D2-4ABE-87C0-535958D32236}" dt="2022-02-22T10:49:34.667" v="4" actId="20577"/>
        <pc:sldMkLst>
          <pc:docMk/>
          <pc:sldMk cId="3335111859" sldId="288"/>
        </pc:sldMkLst>
        <pc:spChg chg="mod">
          <ac:chgData name="Fran Watkin" userId="S::fran.watkin@keepwalestidy.cymru::f061cd96-83b7-4f07-a51d-e602ec857268" providerId="AD" clId="Web-{36E33923-48D2-4ABE-87C0-535958D32236}" dt="2022-02-22T10:49:23.558" v="2" actId="20577"/>
          <ac:spMkLst>
            <pc:docMk/>
            <pc:sldMk cId="3335111859" sldId="288"/>
            <ac:spMk id="2" creationId="{00000000-0000-0000-0000-000000000000}"/>
          </ac:spMkLst>
        </pc:spChg>
        <pc:spChg chg="mod">
          <ac:chgData name="Fran Watkin" userId="S::fran.watkin@keepwalestidy.cymru::f061cd96-83b7-4f07-a51d-e602ec857268" providerId="AD" clId="Web-{36E33923-48D2-4ABE-87C0-535958D32236}" dt="2022-02-22T10:49:34.667" v="4" actId="20577"/>
          <ac:spMkLst>
            <pc:docMk/>
            <pc:sldMk cId="3335111859" sldId="288"/>
            <ac:spMk id="5" creationId="{7FCD261F-9C7A-4E8A-874A-87776EEADBA2}"/>
          </ac:spMkLst>
        </pc:spChg>
      </pc:sldChg>
      <pc:sldChg chg="modSp">
        <pc:chgData name="Fran Watkin" userId="S::fran.watkin@keepwalestidy.cymru::f061cd96-83b7-4f07-a51d-e602ec857268" providerId="AD" clId="Web-{36E33923-48D2-4ABE-87C0-535958D32236}" dt="2022-02-22T10:50:55.670" v="9" actId="20577"/>
        <pc:sldMkLst>
          <pc:docMk/>
          <pc:sldMk cId="975556355" sldId="297"/>
        </pc:sldMkLst>
        <pc:spChg chg="mod">
          <ac:chgData name="Fran Watkin" userId="S::fran.watkin@keepwalestidy.cymru::f061cd96-83b7-4f07-a51d-e602ec857268" providerId="AD" clId="Web-{36E33923-48D2-4ABE-87C0-535958D32236}" dt="2022-02-22T10:50:55.670" v="9" actId="20577"/>
          <ac:spMkLst>
            <pc:docMk/>
            <pc:sldMk cId="975556355" sldId="297"/>
            <ac:spMk id="2" creationId="{3ED8E099-8745-4E3F-9DE1-9B2386B7FBA5}"/>
          </ac:spMkLst>
        </pc:spChg>
      </pc:sldChg>
      <pc:sldChg chg="modSp">
        <pc:chgData name="Fran Watkin" userId="S::fran.watkin@keepwalestidy.cymru::f061cd96-83b7-4f07-a51d-e602ec857268" providerId="AD" clId="Web-{36E33923-48D2-4ABE-87C0-535958D32236}" dt="2022-02-22T10:50:11.887" v="5" actId="20577"/>
        <pc:sldMkLst>
          <pc:docMk/>
          <pc:sldMk cId="1621798363" sldId="299"/>
        </pc:sldMkLst>
        <pc:spChg chg="mod">
          <ac:chgData name="Fran Watkin" userId="S::fran.watkin@keepwalestidy.cymru::f061cd96-83b7-4f07-a51d-e602ec857268" providerId="AD" clId="Web-{36E33923-48D2-4ABE-87C0-535958D32236}" dt="2022-02-22T10:50:11.887" v="5" actId="20577"/>
          <ac:spMkLst>
            <pc:docMk/>
            <pc:sldMk cId="1621798363" sldId="299"/>
            <ac:spMk id="2" creationId="{00000000-0000-0000-0000-000000000000}"/>
          </ac:spMkLst>
        </pc:spChg>
      </pc:sldChg>
      <pc:sldChg chg="new del">
        <pc:chgData name="Fran Watkin" userId="S::fran.watkin@keepwalestidy.cymru::f061cd96-83b7-4f07-a51d-e602ec857268" providerId="AD" clId="Web-{36E33923-48D2-4ABE-87C0-535958D32236}" dt="2022-02-22T10:54:02.268" v="13"/>
        <pc:sldMkLst>
          <pc:docMk/>
          <pc:sldMk cId="2972340775" sldId="302"/>
        </pc:sldMkLst>
      </pc:sldChg>
      <pc:sldChg chg="add">
        <pc:chgData name="Fran Watkin" userId="S::fran.watkin@keepwalestidy.cymru::f061cd96-83b7-4f07-a51d-e602ec857268" providerId="AD" clId="Web-{36E33923-48D2-4ABE-87C0-535958D32236}" dt="2022-02-22T10:53:57.502" v="11"/>
        <pc:sldMkLst>
          <pc:docMk/>
          <pc:sldMk cId="3953061998" sldId="303"/>
        </pc:sldMkLst>
      </pc:sldChg>
      <pc:sldChg chg="delSp new">
        <pc:chgData name="Fran Watkin" userId="S::fran.watkin@keepwalestidy.cymru::f061cd96-83b7-4f07-a51d-e602ec857268" providerId="AD" clId="Web-{36E33923-48D2-4ABE-87C0-535958D32236}" dt="2022-02-22T10:55:43.677" v="19"/>
        <pc:sldMkLst>
          <pc:docMk/>
          <pc:sldMk cId="1985923886" sldId="304"/>
        </pc:sldMkLst>
        <pc:spChg chg="del">
          <ac:chgData name="Fran Watkin" userId="S::fran.watkin@keepwalestidy.cymru::f061cd96-83b7-4f07-a51d-e602ec857268" providerId="AD" clId="Web-{36E33923-48D2-4ABE-87C0-535958D32236}" dt="2022-02-22T10:55:37.536" v="17"/>
          <ac:spMkLst>
            <pc:docMk/>
            <pc:sldMk cId="1985923886" sldId="304"/>
            <ac:spMk id="2" creationId="{AB5D0A01-6583-4A7A-B423-A046884407AC}"/>
          </ac:spMkLst>
        </pc:spChg>
        <pc:spChg chg="del">
          <ac:chgData name="Fran Watkin" userId="S::fran.watkin@keepwalestidy.cymru::f061cd96-83b7-4f07-a51d-e602ec857268" providerId="AD" clId="Web-{36E33923-48D2-4ABE-87C0-535958D32236}" dt="2022-02-22T10:55:43.677" v="19"/>
          <ac:spMkLst>
            <pc:docMk/>
            <pc:sldMk cId="1985923886" sldId="304"/>
            <ac:spMk id="3" creationId="{14E07762-3DA0-4607-9C3A-5BABD4EC4EAC}"/>
          </ac:spMkLst>
        </pc:spChg>
        <pc:spChg chg="del">
          <ac:chgData name="Fran Watkin" userId="S::fran.watkin@keepwalestidy.cymru::f061cd96-83b7-4f07-a51d-e602ec857268" providerId="AD" clId="Web-{36E33923-48D2-4ABE-87C0-535958D32236}" dt="2022-02-22T10:55:41.396" v="18"/>
          <ac:spMkLst>
            <pc:docMk/>
            <pc:sldMk cId="1985923886" sldId="304"/>
            <ac:spMk id="4" creationId="{2160B6C6-C465-4DBC-A77A-A56307CE91CE}"/>
          </ac:spMkLst>
        </pc:spChg>
      </pc:sldChg>
      <pc:sldChg chg="new del">
        <pc:chgData name="Fran Watkin" userId="S::fran.watkin@keepwalestidy.cymru::f061cd96-83b7-4f07-a51d-e602ec857268" providerId="AD" clId="Web-{36E33923-48D2-4ABE-87C0-535958D32236}" dt="2022-02-22T10:55:22.192" v="15"/>
        <pc:sldMkLst>
          <pc:docMk/>
          <pc:sldMk cId="3350241842" sldId="304"/>
        </pc:sldMkLst>
      </pc:sldChg>
      <pc:sldMasterChg chg="add addSldLayout">
        <pc:chgData name="Fran Watkin" userId="S::fran.watkin@keepwalestidy.cymru::f061cd96-83b7-4f07-a51d-e602ec857268" providerId="AD" clId="Web-{36E33923-48D2-4ABE-87C0-535958D32236}" dt="2022-02-22T10:53:57.502" v="11"/>
        <pc:sldMasterMkLst>
          <pc:docMk/>
          <pc:sldMasterMk cId="2459823146" sldId="2147483678"/>
        </pc:sldMasterMkLst>
        <pc:sldLayoutChg chg="add">
          <pc:chgData name="Fran Watkin" userId="S::fran.watkin@keepwalestidy.cymru::f061cd96-83b7-4f07-a51d-e602ec857268" providerId="AD" clId="Web-{36E33923-48D2-4ABE-87C0-535958D32236}" dt="2022-02-22T10:53:57.502" v="11"/>
          <pc:sldLayoutMkLst>
            <pc:docMk/>
            <pc:sldMasterMk cId="2459823146" sldId="2147483664"/>
            <pc:sldLayoutMk cId="656067580" sldId="2147483679"/>
          </pc:sldLayoutMkLst>
        </pc:sldLayoutChg>
        <pc:sldLayoutChg chg="add">
          <pc:chgData name="Fran Watkin" userId="S::fran.watkin@keepwalestidy.cymru::f061cd96-83b7-4f07-a51d-e602ec857268" providerId="AD" clId="Web-{36E33923-48D2-4ABE-87C0-535958D32236}" dt="2022-02-22T10:53:57.502" v="11"/>
          <pc:sldLayoutMkLst>
            <pc:docMk/>
            <pc:sldMasterMk cId="2459823146" sldId="2147483664"/>
            <pc:sldLayoutMk cId="1006780145" sldId="2147483680"/>
          </pc:sldLayoutMkLst>
        </pc:sldLayoutChg>
        <pc:sldLayoutChg chg="add">
          <pc:chgData name="Fran Watkin" userId="S::fran.watkin@keepwalestidy.cymru::f061cd96-83b7-4f07-a51d-e602ec857268" providerId="AD" clId="Web-{36E33923-48D2-4ABE-87C0-535958D32236}" dt="2022-02-22T10:53:57.502" v="11"/>
          <pc:sldLayoutMkLst>
            <pc:docMk/>
            <pc:sldMasterMk cId="2459823146" sldId="2147483664"/>
            <pc:sldLayoutMk cId="3461197398" sldId="2147483681"/>
          </pc:sldLayoutMkLst>
        </pc:sldLayoutChg>
        <pc:sldLayoutChg chg="add">
          <pc:chgData name="Fran Watkin" userId="S::fran.watkin@keepwalestidy.cymru::f061cd96-83b7-4f07-a51d-e602ec857268" providerId="AD" clId="Web-{36E33923-48D2-4ABE-87C0-535958D32236}" dt="2022-02-22T10:53:57.502" v="11"/>
          <pc:sldLayoutMkLst>
            <pc:docMk/>
            <pc:sldMasterMk cId="2459823146" sldId="2147483664"/>
            <pc:sldLayoutMk cId="1587160478" sldId="2147483682"/>
          </pc:sldLayoutMkLst>
        </pc:sldLayoutChg>
        <pc:sldLayoutChg chg="add">
          <pc:chgData name="Fran Watkin" userId="S::fran.watkin@keepwalestidy.cymru::f061cd96-83b7-4f07-a51d-e602ec857268" providerId="AD" clId="Web-{36E33923-48D2-4ABE-87C0-535958D32236}" dt="2022-02-22T10:53:57.502" v="11"/>
          <pc:sldLayoutMkLst>
            <pc:docMk/>
            <pc:sldMasterMk cId="2459823146" sldId="2147483664"/>
            <pc:sldLayoutMk cId="1840549261" sldId="2147483683"/>
          </pc:sldLayoutMkLst>
        </pc:sldLayoutChg>
      </pc:sldMasterChg>
    </pc:docChg>
  </pc:docChgLst>
  <pc:docChgLst>
    <pc:chgData name="Aimee Hallett" userId="S::aimee.hallett@keepwalestidy.cymru::f58bd618-5853-4382-bc5c-18a58d4daab5" providerId="AD" clId="Web-{6C5B0C9F-874F-45D9-83A5-C696BC92A71B}"/>
    <pc:docChg chg="modSld sldOrd">
      <pc:chgData name="Aimee Hallett" userId="S::aimee.hallett@keepwalestidy.cymru::f58bd618-5853-4382-bc5c-18a58d4daab5" providerId="AD" clId="Web-{6C5B0C9F-874F-45D9-83A5-C696BC92A71B}" dt="2021-05-04T09:44:29.924" v="1"/>
      <pc:docMkLst>
        <pc:docMk/>
      </pc:docMkLst>
      <pc:sldChg chg="ord">
        <pc:chgData name="Aimee Hallett" userId="S::aimee.hallett@keepwalestidy.cymru::f58bd618-5853-4382-bc5c-18a58d4daab5" providerId="AD" clId="Web-{6C5B0C9F-874F-45D9-83A5-C696BC92A71B}" dt="2021-05-04T09:44:29.924" v="1"/>
        <pc:sldMkLst>
          <pc:docMk/>
          <pc:sldMk cId="3335111859" sldId="288"/>
        </pc:sldMkLst>
      </pc:sldChg>
      <pc:sldChg chg="modSp">
        <pc:chgData name="Aimee Hallett" userId="S::aimee.hallett@keepwalestidy.cymru::f58bd618-5853-4382-bc5c-18a58d4daab5" providerId="AD" clId="Web-{6C5B0C9F-874F-45D9-83A5-C696BC92A71B}" dt="2021-05-04T09:39:38.403" v="0" actId="1076"/>
        <pc:sldMkLst>
          <pc:docMk/>
          <pc:sldMk cId="447729612" sldId="292"/>
        </pc:sldMkLst>
        <pc:spChg chg="mod">
          <ac:chgData name="Aimee Hallett" userId="S::aimee.hallett@keepwalestidy.cymru::f58bd618-5853-4382-bc5c-18a58d4daab5" providerId="AD" clId="Web-{6C5B0C9F-874F-45D9-83A5-C696BC92A71B}" dt="2021-05-04T09:39:38.403" v="0" actId="1076"/>
          <ac:spMkLst>
            <pc:docMk/>
            <pc:sldMk cId="447729612" sldId="292"/>
            <ac:spMk id="4" creationId="{180B283A-A316-42BC-A35C-E8CE1126A0CD}"/>
          </ac:spMkLst>
        </pc:spChg>
      </pc:sldChg>
    </pc:docChg>
  </pc:docChgLst>
  <pc:docChgLst>
    <pc:chgData name="Aimee Hallett" userId="S::aimee.hallett@keepwalestidy.cymru::f58bd618-5853-4382-bc5c-18a58d4daab5" providerId="AD" clId="Web-{A5CC336E-BC01-417E-9D09-7448AED500C2}"/>
    <pc:docChg chg="modSld">
      <pc:chgData name="Aimee Hallett" userId="S::aimee.hallett@keepwalestidy.cymru::f58bd618-5853-4382-bc5c-18a58d4daab5" providerId="AD" clId="Web-{A5CC336E-BC01-417E-9D09-7448AED500C2}" dt="2021-05-18T08:23:18.159" v="0" actId="20577"/>
      <pc:docMkLst>
        <pc:docMk/>
      </pc:docMkLst>
      <pc:sldChg chg="modSp">
        <pc:chgData name="Aimee Hallett" userId="S::aimee.hallett@keepwalestidy.cymru::f58bd618-5853-4382-bc5c-18a58d4daab5" providerId="AD" clId="Web-{A5CC336E-BC01-417E-9D09-7448AED500C2}" dt="2021-05-18T08:23:18.159" v="0" actId="20577"/>
        <pc:sldMkLst>
          <pc:docMk/>
          <pc:sldMk cId="3335111859" sldId="288"/>
        </pc:sldMkLst>
        <pc:spChg chg="mod">
          <ac:chgData name="Aimee Hallett" userId="S::aimee.hallett@keepwalestidy.cymru::f58bd618-5853-4382-bc5c-18a58d4daab5" providerId="AD" clId="Web-{A5CC336E-BC01-417E-9D09-7448AED500C2}" dt="2021-05-18T08:23:18.159" v="0" actId="20577"/>
          <ac:spMkLst>
            <pc:docMk/>
            <pc:sldMk cId="3335111859" sldId="288"/>
            <ac:spMk id="5" creationId="{7FCD261F-9C7A-4E8A-874A-87776EEADBA2}"/>
          </ac:spMkLst>
        </pc:spChg>
      </pc:sldChg>
    </pc:docChg>
  </pc:docChgLst>
  <pc:docChgLst>
    <pc:chgData name="Fran Watkin" userId="S::fran.watkin@keepwalestidy.cymru::f061cd96-83b7-4f07-a51d-e602ec857268" providerId="AD" clId="Web-{E2F70361-F959-437A-B933-D991C40DE02F}"/>
    <pc:docChg chg="modSld">
      <pc:chgData name="Fran Watkin" userId="S::fran.watkin@keepwalestidy.cymru::f061cd96-83b7-4f07-a51d-e602ec857268" providerId="AD" clId="Web-{E2F70361-F959-437A-B933-D991C40DE02F}" dt="2021-05-18T14:01:53.276" v="111"/>
      <pc:docMkLst>
        <pc:docMk/>
      </pc:docMkLst>
      <pc:sldChg chg="modSp">
        <pc:chgData name="Fran Watkin" userId="S::fran.watkin@keepwalestidy.cymru::f061cd96-83b7-4f07-a51d-e602ec857268" providerId="AD" clId="Web-{E2F70361-F959-437A-B933-D991C40DE02F}" dt="2021-05-18T14:01:53.276" v="111"/>
        <pc:sldMkLst>
          <pc:docMk/>
          <pc:sldMk cId="3628082747" sldId="295"/>
        </pc:sldMkLst>
        <pc:graphicFrameChg chg="mod modGraphic">
          <ac:chgData name="Fran Watkin" userId="S::fran.watkin@keepwalestidy.cymru::f061cd96-83b7-4f07-a51d-e602ec857268" providerId="AD" clId="Web-{E2F70361-F959-437A-B933-D991C40DE02F}" dt="2021-05-18T14:01:53.276" v="111"/>
          <ac:graphicFrameMkLst>
            <pc:docMk/>
            <pc:sldMk cId="3628082747" sldId="295"/>
            <ac:graphicFrameMk id="4" creationId="{9919C451-836C-453C-9388-113B00E3DA31}"/>
          </ac:graphicFrameMkLst>
        </pc:graphicFrameChg>
      </pc:sldChg>
    </pc:docChg>
  </pc:docChgLst>
  <pc:docChgLst>
    <pc:chgData name="Fran Watkin" userId="S::fran.watkin@keepwalestidy.cymru::f061cd96-83b7-4f07-a51d-e602ec857268" providerId="AD" clId="Web-{06A46141-C7B6-4E23-8124-4F951982DAB6}"/>
    <pc:docChg chg="addSld delSld modSld sldOrd">
      <pc:chgData name="Fran Watkin" userId="S::fran.watkin@keepwalestidy.cymru::f061cd96-83b7-4f07-a51d-e602ec857268" providerId="AD" clId="Web-{06A46141-C7B6-4E23-8124-4F951982DAB6}" dt="2021-05-04T11:59:02.764" v="1314"/>
      <pc:docMkLst>
        <pc:docMk/>
      </pc:docMkLst>
      <pc:sldChg chg="modNotes">
        <pc:chgData name="Fran Watkin" userId="S::fran.watkin@keepwalestidy.cymru::f061cd96-83b7-4f07-a51d-e602ec857268" providerId="AD" clId="Web-{06A46141-C7B6-4E23-8124-4F951982DAB6}" dt="2021-05-04T09:48:42.383" v="141"/>
        <pc:sldMkLst>
          <pc:docMk/>
          <pc:sldMk cId="3335111859" sldId="288"/>
        </pc:sldMkLst>
      </pc:sldChg>
      <pc:sldChg chg="modSp">
        <pc:chgData name="Fran Watkin" userId="S::fran.watkin@keepwalestidy.cymru::f061cd96-83b7-4f07-a51d-e602ec857268" providerId="AD" clId="Web-{06A46141-C7B6-4E23-8124-4F951982DAB6}" dt="2021-05-04T09:49:26.558" v="151" actId="20577"/>
        <pc:sldMkLst>
          <pc:docMk/>
          <pc:sldMk cId="2998498850" sldId="290"/>
        </pc:sldMkLst>
        <pc:spChg chg="mod">
          <ac:chgData name="Fran Watkin" userId="S::fran.watkin@keepwalestidy.cymru::f061cd96-83b7-4f07-a51d-e602ec857268" providerId="AD" clId="Web-{06A46141-C7B6-4E23-8124-4F951982DAB6}" dt="2021-05-04T09:49:26.558" v="151" actId="20577"/>
          <ac:spMkLst>
            <pc:docMk/>
            <pc:sldMk cId="2998498850" sldId="290"/>
            <ac:spMk id="2" creationId="{00000000-0000-0000-0000-000000000000}"/>
          </ac:spMkLst>
        </pc:spChg>
      </pc:sldChg>
      <pc:sldChg chg="delSp modSp ord modNotes">
        <pc:chgData name="Fran Watkin" userId="S::fran.watkin@keepwalestidy.cymru::f061cd96-83b7-4f07-a51d-e602ec857268" providerId="AD" clId="Web-{06A46141-C7B6-4E23-8124-4F951982DAB6}" dt="2021-05-04T09:44:37.913" v="83" actId="1076"/>
        <pc:sldMkLst>
          <pc:docMk/>
          <pc:sldMk cId="447729612" sldId="292"/>
        </pc:sldMkLst>
        <pc:spChg chg="del">
          <ac:chgData name="Fran Watkin" userId="S::fran.watkin@keepwalestidy.cymru::f061cd96-83b7-4f07-a51d-e602ec857268" providerId="AD" clId="Web-{06A46141-C7B6-4E23-8124-4F951982DAB6}" dt="2021-05-04T09:44:08.645" v="79"/>
          <ac:spMkLst>
            <pc:docMk/>
            <pc:sldMk cId="447729612" sldId="292"/>
            <ac:spMk id="4" creationId="{180B283A-A316-42BC-A35C-E8CE1126A0CD}"/>
          </ac:spMkLst>
        </pc:spChg>
        <pc:spChg chg="mod">
          <ac:chgData name="Fran Watkin" userId="S::fran.watkin@keepwalestidy.cymru::f061cd96-83b7-4f07-a51d-e602ec857268" providerId="AD" clId="Web-{06A46141-C7B6-4E23-8124-4F951982DAB6}" dt="2021-05-04T09:44:34.709" v="82" actId="1076"/>
          <ac:spMkLst>
            <pc:docMk/>
            <pc:sldMk cId="447729612" sldId="292"/>
            <ac:spMk id="6" creationId="{E3F949A0-1EC0-450B-83FE-18B35A579B4E}"/>
          </ac:spMkLst>
        </pc:spChg>
        <pc:spChg chg="mod">
          <ac:chgData name="Fran Watkin" userId="S::fran.watkin@keepwalestidy.cymru::f061cd96-83b7-4f07-a51d-e602ec857268" providerId="AD" clId="Web-{06A46141-C7B6-4E23-8124-4F951982DAB6}" dt="2021-05-04T09:44:37.913" v="83" actId="1076"/>
          <ac:spMkLst>
            <pc:docMk/>
            <pc:sldMk cId="447729612" sldId="292"/>
            <ac:spMk id="8" creationId="{95E11B9D-267B-4DC9-B528-A500469793C4}"/>
          </ac:spMkLst>
        </pc:spChg>
        <pc:picChg chg="mod">
          <ac:chgData name="Fran Watkin" userId="S::fran.watkin@keepwalestidy.cymru::f061cd96-83b7-4f07-a51d-e602ec857268" providerId="AD" clId="Web-{06A46141-C7B6-4E23-8124-4F951982DAB6}" dt="2021-05-04T09:44:32.615" v="81" actId="1076"/>
          <ac:picMkLst>
            <pc:docMk/>
            <pc:sldMk cId="447729612" sldId="292"/>
            <ac:picMk id="7" creationId="{B2134264-4ED9-41F0-B57A-E1BF2E0B2242}"/>
          </ac:picMkLst>
        </pc:picChg>
      </pc:sldChg>
      <pc:sldChg chg="del">
        <pc:chgData name="Fran Watkin" userId="S::fran.watkin@keepwalestidy.cymru::f061cd96-83b7-4f07-a51d-e602ec857268" providerId="AD" clId="Web-{06A46141-C7B6-4E23-8124-4F951982DAB6}" dt="2021-05-04T09:50:15.014" v="152"/>
        <pc:sldMkLst>
          <pc:docMk/>
          <pc:sldMk cId="1319453161" sldId="293"/>
        </pc:sldMkLst>
      </pc:sldChg>
      <pc:sldChg chg="modSp del">
        <pc:chgData name="Fran Watkin" userId="S::fran.watkin@keepwalestidy.cymru::f061cd96-83b7-4f07-a51d-e602ec857268" providerId="AD" clId="Web-{06A46141-C7B6-4E23-8124-4F951982DAB6}" dt="2021-05-04T09:51:05.846" v="156"/>
        <pc:sldMkLst>
          <pc:docMk/>
          <pc:sldMk cId="3607629756" sldId="294"/>
        </pc:sldMkLst>
        <pc:spChg chg="mod">
          <ac:chgData name="Fran Watkin" userId="S::fran.watkin@keepwalestidy.cymru::f061cd96-83b7-4f07-a51d-e602ec857268" providerId="AD" clId="Web-{06A46141-C7B6-4E23-8124-4F951982DAB6}" dt="2021-05-04T09:50:58.751" v="153" actId="20577"/>
          <ac:spMkLst>
            <pc:docMk/>
            <pc:sldMk cId="3607629756" sldId="294"/>
            <ac:spMk id="2" creationId="{00000000-0000-0000-0000-000000000000}"/>
          </ac:spMkLst>
        </pc:spChg>
      </pc:sldChg>
      <pc:sldChg chg="addSp modSp ord modNotes">
        <pc:chgData name="Fran Watkin" userId="S::fran.watkin@keepwalestidy.cymru::f061cd96-83b7-4f07-a51d-e602ec857268" providerId="AD" clId="Web-{06A46141-C7B6-4E23-8124-4F951982DAB6}" dt="2021-05-04T11:10:27.043" v="1062" actId="1076"/>
        <pc:sldMkLst>
          <pc:docMk/>
          <pc:sldMk cId="3628082747" sldId="295"/>
        </pc:sldMkLst>
        <pc:spChg chg="mod">
          <ac:chgData name="Fran Watkin" userId="S::fran.watkin@keepwalestidy.cymru::f061cd96-83b7-4f07-a51d-e602ec857268" providerId="AD" clId="Web-{06A46141-C7B6-4E23-8124-4F951982DAB6}" dt="2021-05-04T11:10:23.620" v="1061" actId="20577"/>
          <ac:spMkLst>
            <pc:docMk/>
            <pc:sldMk cId="3628082747" sldId="295"/>
            <ac:spMk id="3" creationId="{9295F391-7D79-4023-9CAC-531784E55AFE}"/>
          </ac:spMkLst>
        </pc:spChg>
        <pc:graphicFrameChg chg="add mod modGraphic">
          <ac:chgData name="Fran Watkin" userId="S::fran.watkin@keepwalestidy.cymru::f061cd96-83b7-4f07-a51d-e602ec857268" providerId="AD" clId="Web-{06A46141-C7B6-4E23-8124-4F951982DAB6}" dt="2021-05-04T11:10:27.043" v="1062" actId="1076"/>
          <ac:graphicFrameMkLst>
            <pc:docMk/>
            <pc:sldMk cId="3628082747" sldId="295"/>
            <ac:graphicFrameMk id="4" creationId="{9919C451-836C-453C-9388-113B00E3DA31}"/>
          </ac:graphicFrameMkLst>
        </pc:graphicFrameChg>
      </pc:sldChg>
      <pc:sldChg chg="del">
        <pc:chgData name="Fran Watkin" userId="S::fran.watkin@keepwalestidy.cymru::f061cd96-83b7-4f07-a51d-e602ec857268" providerId="AD" clId="Web-{06A46141-C7B6-4E23-8124-4F951982DAB6}" dt="2021-05-04T09:47:11.705" v="85"/>
        <pc:sldMkLst>
          <pc:docMk/>
          <pc:sldMk cId="672994590" sldId="296"/>
        </pc:sldMkLst>
      </pc:sldChg>
      <pc:sldChg chg="modSp del">
        <pc:chgData name="Fran Watkin" userId="S::fran.watkin@keepwalestidy.cymru::f061cd96-83b7-4f07-a51d-e602ec857268" providerId="AD" clId="Web-{06A46141-C7B6-4E23-8124-4F951982DAB6}" dt="2021-05-04T09:48:44.914" v="142"/>
        <pc:sldMkLst>
          <pc:docMk/>
          <pc:sldMk cId="2993519213" sldId="298"/>
        </pc:sldMkLst>
        <pc:spChg chg="mod">
          <ac:chgData name="Fran Watkin" userId="S::fran.watkin@keepwalestidy.cymru::f061cd96-83b7-4f07-a51d-e602ec857268" providerId="AD" clId="Web-{06A46141-C7B6-4E23-8124-4F951982DAB6}" dt="2021-05-04T09:48:30.460" v="128" actId="20577"/>
          <ac:spMkLst>
            <pc:docMk/>
            <pc:sldMk cId="2993519213" sldId="298"/>
            <ac:spMk id="3" creationId="{C584F6F7-EF56-4839-A2EF-859D45027B68}"/>
          </ac:spMkLst>
        </pc:spChg>
      </pc:sldChg>
      <pc:sldChg chg="modSp add replId">
        <pc:chgData name="Fran Watkin" userId="S::fran.watkin@keepwalestidy.cymru::f061cd96-83b7-4f07-a51d-e602ec857268" providerId="AD" clId="Web-{06A46141-C7B6-4E23-8124-4F951982DAB6}" dt="2021-05-04T11:11:52.579" v="1188"/>
        <pc:sldMkLst>
          <pc:docMk/>
          <pc:sldMk cId="2866928492" sldId="300"/>
        </pc:sldMkLst>
        <pc:spChg chg="mod">
          <ac:chgData name="Fran Watkin" userId="S::fran.watkin@keepwalestidy.cymru::f061cd96-83b7-4f07-a51d-e602ec857268" providerId="AD" clId="Web-{06A46141-C7B6-4E23-8124-4F951982DAB6}" dt="2021-05-04T11:10:32.075" v="1063" actId="20577"/>
          <ac:spMkLst>
            <pc:docMk/>
            <pc:sldMk cId="2866928492" sldId="300"/>
            <ac:spMk id="3" creationId="{9295F391-7D79-4023-9CAC-531784E55AFE}"/>
          </ac:spMkLst>
        </pc:spChg>
        <pc:graphicFrameChg chg="mod modGraphic">
          <ac:chgData name="Fran Watkin" userId="S::fran.watkin@keepwalestidy.cymru::f061cd96-83b7-4f07-a51d-e602ec857268" providerId="AD" clId="Web-{06A46141-C7B6-4E23-8124-4F951982DAB6}" dt="2021-05-04T11:11:52.579" v="1188"/>
          <ac:graphicFrameMkLst>
            <pc:docMk/>
            <pc:sldMk cId="2866928492" sldId="300"/>
            <ac:graphicFrameMk id="4" creationId="{9919C451-836C-453C-9388-113B00E3DA31}"/>
          </ac:graphicFrameMkLst>
        </pc:graphicFrameChg>
      </pc:sldChg>
      <pc:sldChg chg="modSp add replId">
        <pc:chgData name="Fran Watkin" userId="S::fran.watkin@keepwalestidy.cymru::f061cd96-83b7-4f07-a51d-e602ec857268" providerId="AD" clId="Web-{06A46141-C7B6-4E23-8124-4F951982DAB6}" dt="2021-05-04T11:59:02.764" v="1314"/>
        <pc:sldMkLst>
          <pc:docMk/>
          <pc:sldMk cId="3902255071" sldId="301"/>
        </pc:sldMkLst>
        <pc:spChg chg="mod">
          <ac:chgData name="Fran Watkin" userId="S::fran.watkin@keepwalestidy.cymru::f061cd96-83b7-4f07-a51d-e602ec857268" providerId="AD" clId="Web-{06A46141-C7B6-4E23-8124-4F951982DAB6}" dt="2021-05-04T11:10:16.573" v="1059" actId="20577"/>
          <ac:spMkLst>
            <pc:docMk/>
            <pc:sldMk cId="3902255071" sldId="301"/>
            <ac:spMk id="3" creationId="{9295F391-7D79-4023-9CAC-531784E55AFE}"/>
          </ac:spMkLst>
        </pc:spChg>
        <pc:graphicFrameChg chg="mod modGraphic">
          <ac:chgData name="Fran Watkin" userId="S::fran.watkin@keepwalestidy.cymru::f061cd96-83b7-4f07-a51d-e602ec857268" providerId="AD" clId="Web-{06A46141-C7B6-4E23-8124-4F951982DAB6}" dt="2021-05-04T11:59:02.764" v="1314"/>
          <ac:graphicFrameMkLst>
            <pc:docMk/>
            <pc:sldMk cId="3902255071" sldId="301"/>
            <ac:graphicFrameMk id="4" creationId="{9919C451-836C-453C-9388-113B00E3DA31}"/>
          </ac:graphicFrameMkLst>
        </pc:graphicFrameChg>
      </pc:sldChg>
    </pc:docChg>
  </pc:docChgLst>
  <pc:docChgLst>
    <pc:chgData name="Fran Watkin" userId="f061cd96-83b7-4f07-a51d-e602ec857268" providerId="ADAL" clId="{121BB400-3B77-4541-A416-0EE3ABD3525C}"/>
    <pc:docChg chg="undo custSel addSld delSld modSld sldOrd">
      <pc:chgData name="Fran Watkin" userId="f061cd96-83b7-4f07-a51d-e602ec857268" providerId="ADAL" clId="{121BB400-3B77-4541-A416-0EE3ABD3525C}" dt="2022-03-01T10:58:22.526" v="7966" actId="113"/>
      <pc:docMkLst>
        <pc:docMk/>
      </pc:docMkLst>
      <pc:sldChg chg="modNotesTx">
        <pc:chgData name="Fran Watkin" userId="f061cd96-83b7-4f07-a51d-e602ec857268" providerId="ADAL" clId="{121BB400-3B77-4541-A416-0EE3ABD3525C}" dt="2022-03-01T10:08:19.755" v="4693" actId="20577"/>
        <pc:sldMkLst>
          <pc:docMk/>
          <pc:sldMk cId="508790153" sldId="258"/>
        </pc:sldMkLst>
      </pc:sldChg>
      <pc:sldChg chg="modSp mod modNotesTx">
        <pc:chgData name="Fran Watkin" userId="f061cd96-83b7-4f07-a51d-e602ec857268" providerId="ADAL" clId="{121BB400-3B77-4541-A416-0EE3ABD3525C}" dt="2022-03-01T10:16:10.473" v="4695" actId="20577"/>
        <pc:sldMkLst>
          <pc:docMk/>
          <pc:sldMk cId="3452147457" sldId="261"/>
        </pc:sldMkLst>
        <pc:spChg chg="mod">
          <ac:chgData name="Fran Watkin" userId="f061cd96-83b7-4f07-a51d-e602ec857268" providerId="ADAL" clId="{121BB400-3B77-4541-A416-0EE3ABD3525C}" dt="2022-03-01T10:16:07.457" v="4694" actId="13926"/>
          <ac:spMkLst>
            <pc:docMk/>
            <pc:sldMk cId="3452147457" sldId="261"/>
            <ac:spMk id="9" creationId="{20D0B17E-BC91-46FC-B1AC-3B05371DD58D}"/>
          </ac:spMkLst>
        </pc:spChg>
      </pc:sldChg>
      <pc:sldChg chg="modSp add mod modNotesTx">
        <pc:chgData name="Fran Watkin" userId="f061cd96-83b7-4f07-a51d-e602ec857268" providerId="ADAL" clId="{121BB400-3B77-4541-A416-0EE3ABD3525C}" dt="2022-03-01T10:53:42.896" v="7480" actId="313"/>
        <pc:sldMkLst>
          <pc:docMk/>
          <pc:sldMk cId="1903972027" sldId="268"/>
        </pc:sldMkLst>
        <pc:spChg chg="mod">
          <ac:chgData name="Fran Watkin" userId="f061cd96-83b7-4f07-a51d-e602ec857268" providerId="ADAL" clId="{121BB400-3B77-4541-A416-0EE3ABD3525C}" dt="2022-03-01T10:52:49.218" v="7365" actId="20577"/>
          <ac:spMkLst>
            <pc:docMk/>
            <pc:sldMk cId="1903972027" sldId="268"/>
            <ac:spMk id="4" creationId="{00000000-0000-0000-0000-000000000000}"/>
          </ac:spMkLst>
        </pc:spChg>
        <pc:picChg chg="mod">
          <ac:chgData name="Fran Watkin" userId="f061cd96-83b7-4f07-a51d-e602ec857268" providerId="ADAL" clId="{121BB400-3B77-4541-A416-0EE3ABD3525C}" dt="2022-03-01T10:52:52.614" v="7366" actId="1076"/>
          <ac:picMkLst>
            <pc:docMk/>
            <pc:sldMk cId="1903972027" sldId="268"/>
            <ac:picMk id="5" creationId="{57A2428E-1473-4D60-B709-ACCEF52EC7CE}"/>
          </ac:picMkLst>
        </pc:picChg>
      </pc:sldChg>
      <pc:sldChg chg="add modNotesTx">
        <pc:chgData name="Fran Watkin" userId="f061cd96-83b7-4f07-a51d-e602ec857268" providerId="ADAL" clId="{121BB400-3B77-4541-A416-0EE3ABD3525C}" dt="2022-02-23T15:34:07.728" v="4081" actId="113"/>
        <pc:sldMkLst>
          <pc:docMk/>
          <pc:sldMk cId="2569414016" sldId="287"/>
        </pc:sldMkLst>
      </pc:sldChg>
      <pc:sldChg chg="modNotesTx">
        <pc:chgData name="Fran Watkin" userId="f061cd96-83b7-4f07-a51d-e602ec857268" providerId="ADAL" clId="{121BB400-3B77-4541-A416-0EE3ABD3525C}" dt="2022-02-23T15:33:27.384" v="4005" actId="20577"/>
        <pc:sldMkLst>
          <pc:docMk/>
          <pc:sldMk cId="3335111859" sldId="288"/>
        </pc:sldMkLst>
      </pc:sldChg>
      <pc:sldChg chg="del">
        <pc:chgData name="Fran Watkin" userId="f061cd96-83b7-4f07-a51d-e602ec857268" providerId="ADAL" clId="{121BB400-3B77-4541-A416-0EE3ABD3525C}" dt="2022-02-22T16:10:16.261" v="1453" actId="47"/>
        <pc:sldMkLst>
          <pc:docMk/>
          <pc:sldMk cId="2489580001" sldId="289"/>
        </pc:sldMkLst>
      </pc:sldChg>
      <pc:sldChg chg="modSp mod">
        <pc:chgData name="Fran Watkin" userId="f061cd96-83b7-4f07-a51d-e602ec857268" providerId="ADAL" clId="{121BB400-3B77-4541-A416-0EE3ABD3525C}" dt="2022-02-22T16:26:07.919" v="1885" actId="1076"/>
        <pc:sldMkLst>
          <pc:docMk/>
          <pc:sldMk cId="2998498850" sldId="290"/>
        </pc:sldMkLst>
        <pc:spChg chg="mod">
          <ac:chgData name="Fran Watkin" userId="f061cd96-83b7-4f07-a51d-e602ec857268" providerId="ADAL" clId="{121BB400-3B77-4541-A416-0EE3ABD3525C}" dt="2022-02-22T16:26:07.919" v="1885" actId="1076"/>
          <ac:spMkLst>
            <pc:docMk/>
            <pc:sldMk cId="2998498850" sldId="290"/>
            <ac:spMk id="2" creationId="{00000000-0000-0000-0000-000000000000}"/>
          </ac:spMkLst>
        </pc:spChg>
      </pc:sldChg>
      <pc:sldChg chg="addCm modCm modNotesTx">
        <pc:chgData name="Fran Watkin" userId="f061cd96-83b7-4f07-a51d-e602ec857268" providerId="ADAL" clId="{121BB400-3B77-4541-A416-0EE3ABD3525C}" dt="2022-03-01T10:50:11.732" v="7224" actId="20577"/>
        <pc:sldMkLst>
          <pc:docMk/>
          <pc:sldMk cId="3628082747" sldId="295"/>
        </pc:sldMkLst>
      </pc:sldChg>
      <pc:sldChg chg="modSp mod modNotesTx">
        <pc:chgData name="Fran Watkin" userId="f061cd96-83b7-4f07-a51d-e602ec857268" providerId="ADAL" clId="{121BB400-3B77-4541-A416-0EE3ABD3525C}" dt="2022-03-01T10:25:00.758" v="5556" actId="403"/>
        <pc:sldMkLst>
          <pc:docMk/>
          <pc:sldMk cId="975556355" sldId="297"/>
        </pc:sldMkLst>
        <pc:spChg chg="mod">
          <ac:chgData name="Fran Watkin" userId="f061cd96-83b7-4f07-a51d-e602ec857268" providerId="ADAL" clId="{121BB400-3B77-4541-A416-0EE3ABD3525C}" dt="2022-03-01T10:24:32.587" v="5540" actId="403"/>
          <ac:spMkLst>
            <pc:docMk/>
            <pc:sldMk cId="975556355" sldId="297"/>
            <ac:spMk id="4" creationId="{2F3B9621-7DF5-4BA5-A91D-7B6453D92C72}"/>
          </ac:spMkLst>
        </pc:spChg>
        <pc:spChg chg="mod">
          <ac:chgData name="Fran Watkin" userId="f061cd96-83b7-4f07-a51d-e602ec857268" providerId="ADAL" clId="{121BB400-3B77-4541-A416-0EE3ABD3525C}" dt="2022-03-01T10:24:19.221" v="5535" actId="403"/>
          <ac:spMkLst>
            <pc:docMk/>
            <pc:sldMk cId="975556355" sldId="297"/>
            <ac:spMk id="5" creationId="{64455C14-D559-49EA-87B0-766E4091FED8}"/>
          </ac:spMkLst>
        </pc:spChg>
        <pc:spChg chg="mod">
          <ac:chgData name="Fran Watkin" userId="f061cd96-83b7-4f07-a51d-e602ec857268" providerId="ADAL" clId="{121BB400-3B77-4541-A416-0EE3ABD3525C}" dt="2022-03-01T10:25:00.758" v="5556" actId="403"/>
          <ac:spMkLst>
            <pc:docMk/>
            <pc:sldMk cId="975556355" sldId="297"/>
            <ac:spMk id="6" creationId="{4496A7BE-86B4-4E75-AFF4-7FB3AA7FD587}"/>
          </ac:spMkLst>
        </pc:spChg>
        <pc:spChg chg="mod">
          <ac:chgData name="Fran Watkin" userId="f061cd96-83b7-4f07-a51d-e602ec857268" providerId="ADAL" clId="{121BB400-3B77-4541-A416-0EE3ABD3525C}" dt="2022-03-01T10:24:48.143" v="5549" actId="403"/>
          <ac:spMkLst>
            <pc:docMk/>
            <pc:sldMk cId="975556355" sldId="297"/>
            <ac:spMk id="7" creationId="{F23ABA32-247F-4EBC-A738-F6C790B632F9}"/>
          </ac:spMkLst>
        </pc:spChg>
        <pc:spChg chg="mod">
          <ac:chgData name="Fran Watkin" userId="f061cd96-83b7-4f07-a51d-e602ec857268" providerId="ADAL" clId="{121BB400-3B77-4541-A416-0EE3ABD3525C}" dt="2022-03-01T10:24:23.795" v="5536" actId="403"/>
          <ac:spMkLst>
            <pc:docMk/>
            <pc:sldMk cId="975556355" sldId="297"/>
            <ac:spMk id="8" creationId="{3944290A-B2BA-4777-8070-825D5E341D7E}"/>
          </ac:spMkLst>
        </pc:spChg>
        <pc:spChg chg="mod">
          <ac:chgData name="Fran Watkin" userId="f061cd96-83b7-4f07-a51d-e602ec857268" providerId="ADAL" clId="{121BB400-3B77-4541-A416-0EE3ABD3525C}" dt="2022-03-01T10:24:43.745" v="5546" actId="403"/>
          <ac:spMkLst>
            <pc:docMk/>
            <pc:sldMk cId="975556355" sldId="297"/>
            <ac:spMk id="9" creationId="{B5FECC13-7A9C-4A28-89C5-A7DB9B1BA9A6}"/>
          </ac:spMkLst>
        </pc:spChg>
        <pc:spChg chg="mod">
          <ac:chgData name="Fran Watkin" userId="f061cd96-83b7-4f07-a51d-e602ec857268" providerId="ADAL" clId="{121BB400-3B77-4541-A416-0EE3ABD3525C}" dt="2022-03-01T10:24:27.447" v="5537" actId="403"/>
          <ac:spMkLst>
            <pc:docMk/>
            <pc:sldMk cId="975556355" sldId="297"/>
            <ac:spMk id="10" creationId="{04232BE2-83B0-495C-B95F-B14EF1CCAC97}"/>
          </ac:spMkLst>
        </pc:spChg>
        <pc:spChg chg="mod">
          <ac:chgData name="Fran Watkin" userId="f061cd96-83b7-4f07-a51d-e602ec857268" providerId="ADAL" clId="{121BB400-3B77-4541-A416-0EE3ABD3525C}" dt="2022-03-01T10:24:55.992" v="5553" actId="404"/>
          <ac:spMkLst>
            <pc:docMk/>
            <pc:sldMk cId="975556355" sldId="297"/>
            <ac:spMk id="11" creationId="{5564DCEE-AC59-4559-822A-276246FE9126}"/>
          </ac:spMkLst>
        </pc:spChg>
        <pc:spChg chg="mod">
          <ac:chgData name="Fran Watkin" userId="f061cd96-83b7-4f07-a51d-e602ec857268" providerId="ADAL" clId="{121BB400-3B77-4541-A416-0EE3ABD3525C}" dt="2022-03-01T10:24:37.765" v="5543" actId="403"/>
          <ac:spMkLst>
            <pc:docMk/>
            <pc:sldMk cId="975556355" sldId="297"/>
            <ac:spMk id="12" creationId="{F96FDA84-0FF2-4FBE-877F-574859F4628E}"/>
          </ac:spMkLst>
        </pc:spChg>
      </pc:sldChg>
      <pc:sldChg chg="modSp mod">
        <pc:chgData name="Fran Watkin" userId="f061cd96-83b7-4f07-a51d-e602ec857268" providerId="ADAL" clId="{121BB400-3B77-4541-A416-0EE3ABD3525C}" dt="2022-03-01T10:50:31.799" v="7225" actId="20577"/>
        <pc:sldMkLst>
          <pc:docMk/>
          <pc:sldMk cId="2866928492" sldId="300"/>
        </pc:sldMkLst>
        <pc:graphicFrameChg chg="modGraphic">
          <ac:chgData name="Fran Watkin" userId="f061cd96-83b7-4f07-a51d-e602ec857268" providerId="ADAL" clId="{121BB400-3B77-4541-A416-0EE3ABD3525C}" dt="2022-03-01T10:50:31.799" v="7225" actId="20577"/>
          <ac:graphicFrameMkLst>
            <pc:docMk/>
            <pc:sldMk cId="2866928492" sldId="300"/>
            <ac:graphicFrameMk id="4" creationId="{9919C451-836C-453C-9388-113B00E3DA31}"/>
          </ac:graphicFrameMkLst>
        </pc:graphicFrameChg>
      </pc:sldChg>
      <pc:sldChg chg="modSp add modNotesTx">
        <pc:chgData name="Fran Watkin" userId="f061cd96-83b7-4f07-a51d-e602ec857268" providerId="ADAL" clId="{121BB400-3B77-4541-A416-0EE3ABD3525C}" dt="2022-03-01T10:43:01.675" v="6406" actId="1076"/>
        <pc:sldMkLst>
          <pc:docMk/>
          <pc:sldMk cId="782325497" sldId="302"/>
        </pc:sldMkLst>
        <pc:picChg chg="mod">
          <ac:chgData name="Fran Watkin" userId="f061cd96-83b7-4f07-a51d-e602ec857268" providerId="ADAL" clId="{121BB400-3B77-4541-A416-0EE3ABD3525C}" dt="2022-03-01T10:43:01.675" v="6406" actId="1076"/>
          <ac:picMkLst>
            <pc:docMk/>
            <pc:sldMk cId="782325497" sldId="302"/>
            <ac:picMk id="63497" creationId="{00000000-0000-0000-0000-000000000000}"/>
          </ac:picMkLst>
        </pc:picChg>
      </pc:sldChg>
      <pc:sldChg chg="modNotesTx">
        <pc:chgData name="Fran Watkin" userId="f061cd96-83b7-4f07-a51d-e602ec857268" providerId="ADAL" clId="{121BB400-3B77-4541-A416-0EE3ABD3525C}" dt="2022-03-01T10:20:15.925" v="5293" actId="20577"/>
        <pc:sldMkLst>
          <pc:docMk/>
          <pc:sldMk cId="3953061998" sldId="303"/>
        </pc:sldMkLst>
      </pc:sldChg>
      <pc:sldChg chg="addSp delSp modSp mod modNotesTx">
        <pc:chgData name="Fran Watkin" userId="f061cd96-83b7-4f07-a51d-e602ec857268" providerId="ADAL" clId="{121BB400-3B77-4541-A416-0EE3ABD3525C}" dt="2022-03-01T10:41:21.706" v="6215" actId="20577"/>
        <pc:sldMkLst>
          <pc:docMk/>
          <pc:sldMk cId="1985923886" sldId="304"/>
        </pc:sldMkLst>
        <pc:spChg chg="add del mod">
          <ac:chgData name="Fran Watkin" userId="f061cd96-83b7-4f07-a51d-e602ec857268" providerId="ADAL" clId="{121BB400-3B77-4541-A416-0EE3ABD3525C}" dt="2022-02-22T11:26:02.787" v="13" actId="478"/>
          <ac:spMkLst>
            <pc:docMk/>
            <pc:sldMk cId="1985923886" sldId="304"/>
            <ac:spMk id="2" creationId="{022E217E-774D-446F-9810-5B61DE97D066}"/>
          </ac:spMkLst>
        </pc:spChg>
        <pc:spChg chg="add mod">
          <ac:chgData name="Fran Watkin" userId="f061cd96-83b7-4f07-a51d-e602ec857268" providerId="ADAL" clId="{121BB400-3B77-4541-A416-0EE3ABD3525C}" dt="2022-02-22T11:26:41.677" v="28" actId="1076"/>
          <ac:spMkLst>
            <pc:docMk/>
            <pc:sldMk cId="1985923886" sldId="304"/>
            <ac:spMk id="3" creationId="{B835A795-6AD3-42FE-8FAF-C4332921A66F}"/>
          </ac:spMkLst>
        </pc:spChg>
        <pc:spChg chg="add del mod">
          <ac:chgData name="Fran Watkin" userId="f061cd96-83b7-4f07-a51d-e602ec857268" providerId="ADAL" clId="{121BB400-3B77-4541-A416-0EE3ABD3525C}" dt="2022-02-22T11:27:16.553" v="31"/>
          <ac:spMkLst>
            <pc:docMk/>
            <pc:sldMk cId="1985923886" sldId="304"/>
            <ac:spMk id="4" creationId="{7B72AF40-AEAF-4DCB-8FE1-25E2C57ABBB8}"/>
          </ac:spMkLst>
        </pc:spChg>
        <pc:spChg chg="add mod">
          <ac:chgData name="Fran Watkin" userId="f061cd96-83b7-4f07-a51d-e602ec857268" providerId="ADAL" clId="{121BB400-3B77-4541-A416-0EE3ABD3525C}" dt="2022-02-22T12:49:36.737" v="898" actId="207"/>
          <ac:spMkLst>
            <pc:docMk/>
            <pc:sldMk cId="1985923886" sldId="304"/>
            <ac:spMk id="5" creationId="{D6A8007B-C070-47FF-89E8-B0FA1610F098}"/>
          </ac:spMkLst>
        </pc:spChg>
        <pc:spChg chg="add mod">
          <ac:chgData name="Fran Watkin" userId="f061cd96-83b7-4f07-a51d-e602ec857268" providerId="ADAL" clId="{121BB400-3B77-4541-A416-0EE3ABD3525C}" dt="2022-02-22T12:43:09.192" v="218" actId="20577"/>
          <ac:spMkLst>
            <pc:docMk/>
            <pc:sldMk cId="1985923886" sldId="304"/>
            <ac:spMk id="6" creationId="{37AB5DB2-7926-4126-BE85-CABE2D518D4E}"/>
          </ac:spMkLst>
        </pc:spChg>
      </pc:sldChg>
      <pc:sldChg chg="addSp delSp modSp add mod modNotesTx">
        <pc:chgData name="Fran Watkin" userId="f061cd96-83b7-4f07-a51d-e602ec857268" providerId="ADAL" clId="{121BB400-3B77-4541-A416-0EE3ABD3525C}" dt="2022-03-01T10:42:17.301" v="6397" actId="20577"/>
        <pc:sldMkLst>
          <pc:docMk/>
          <pc:sldMk cId="1720080273" sldId="305"/>
        </pc:sldMkLst>
        <pc:spChg chg="mod">
          <ac:chgData name="Fran Watkin" userId="f061cd96-83b7-4f07-a51d-e602ec857268" providerId="ADAL" clId="{121BB400-3B77-4541-A416-0EE3ABD3525C}" dt="2022-02-22T12:50:26.852" v="921" actId="20577"/>
          <ac:spMkLst>
            <pc:docMk/>
            <pc:sldMk cId="1720080273" sldId="305"/>
            <ac:spMk id="3" creationId="{B835A795-6AD3-42FE-8FAF-C4332921A66F}"/>
          </ac:spMkLst>
        </pc:spChg>
        <pc:spChg chg="del">
          <ac:chgData name="Fran Watkin" userId="f061cd96-83b7-4f07-a51d-e602ec857268" providerId="ADAL" clId="{121BB400-3B77-4541-A416-0EE3ABD3525C}" dt="2022-02-22T12:51:58.155" v="1179" actId="478"/>
          <ac:spMkLst>
            <pc:docMk/>
            <pc:sldMk cId="1720080273" sldId="305"/>
            <ac:spMk id="5" creationId="{D6A8007B-C070-47FF-89E8-B0FA1610F098}"/>
          </ac:spMkLst>
        </pc:spChg>
        <pc:spChg chg="del mod">
          <ac:chgData name="Fran Watkin" userId="f061cd96-83b7-4f07-a51d-e602ec857268" providerId="ADAL" clId="{121BB400-3B77-4541-A416-0EE3ABD3525C}" dt="2022-02-22T12:52:15.167" v="1183" actId="478"/>
          <ac:spMkLst>
            <pc:docMk/>
            <pc:sldMk cId="1720080273" sldId="305"/>
            <ac:spMk id="6" creationId="{37AB5DB2-7926-4126-BE85-CABE2D518D4E}"/>
          </ac:spMkLst>
        </pc:spChg>
        <pc:picChg chg="add mod">
          <ac:chgData name="Fran Watkin" userId="f061cd96-83b7-4f07-a51d-e602ec857268" providerId="ADAL" clId="{121BB400-3B77-4541-A416-0EE3ABD3525C}" dt="2022-02-22T12:52:31.748" v="1189" actId="14100"/>
          <ac:picMkLst>
            <pc:docMk/>
            <pc:sldMk cId="1720080273" sldId="305"/>
            <ac:picMk id="1026" creationId="{F5445D02-D2A5-4C91-9401-6E58CEB2938A}"/>
          </ac:picMkLst>
        </pc:picChg>
      </pc:sldChg>
      <pc:sldChg chg="add modNotesTx">
        <pc:chgData name="Fran Watkin" userId="f061cd96-83b7-4f07-a51d-e602ec857268" providerId="ADAL" clId="{121BB400-3B77-4541-A416-0EE3ABD3525C}" dt="2022-02-23T13:25:36.306" v="2623" actId="20577"/>
        <pc:sldMkLst>
          <pc:docMk/>
          <pc:sldMk cId="433953723" sldId="332"/>
        </pc:sldMkLst>
      </pc:sldChg>
      <pc:sldChg chg="add modNotesTx">
        <pc:chgData name="Fran Watkin" userId="f061cd96-83b7-4f07-a51d-e602ec857268" providerId="ADAL" clId="{121BB400-3B77-4541-A416-0EE3ABD3525C}" dt="2022-03-01T10:58:22.526" v="7966" actId="113"/>
        <pc:sldMkLst>
          <pc:docMk/>
          <pc:sldMk cId="1723886891" sldId="340"/>
        </pc:sldMkLst>
      </pc:sldChg>
      <pc:sldChg chg="add modNotesTx">
        <pc:chgData name="Fran Watkin" userId="f061cd96-83b7-4f07-a51d-e602ec857268" providerId="ADAL" clId="{121BB400-3B77-4541-A416-0EE3ABD3525C}" dt="2022-03-01T10:45:17.938" v="6496" actId="20577"/>
        <pc:sldMkLst>
          <pc:docMk/>
          <pc:sldMk cId="2469814195" sldId="341"/>
        </pc:sldMkLst>
      </pc:sldChg>
      <pc:sldChg chg="modSp add del mod modNotesTx">
        <pc:chgData name="Fran Watkin" userId="f061cd96-83b7-4f07-a51d-e602ec857268" providerId="ADAL" clId="{121BB400-3B77-4541-A416-0EE3ABD3525C}" dt="2022-03-01T10:32:10.607" v="5748" actId="47"/>
        <pc:sldMkLst>
          <pc:docMk/>
          <pc:sldMk cId="297244426" sldId="353"/>
        </pc:sldMkLst>
        <pc:spChg chg="mod">
          <ac:chgData name="Fran Watkin" userId="f061cd96-83b7-4f07-a51d-e602ec857268" providerId="ADAL" clId="{121BB400-3B77-4541-A416-0EE3ABD3525C}" dt="2022-03-01T10:31:05.371" v="5739" actId="20577"/>
          <ac:spMkLst>
            <pc:docMk/>
            <pc:sldMk cId="297244426" sldId="353"/>
            <ac:spMk id="4" creationId="{0108B61D-D6BD-4A63-A651-60559A7DFA03}"/>
          </ac:spMkLst>
        </pc:spChg>
      </pc:sldChg>
      <pc:sldChg chg="add modNotesTx">
        <pc:chgData name="Fran Watkin" userId="f061cd96-83b7-4f07-a51d-e602ec857268" providerId="ADAL" clId="{121BB400-3B77-4541-A416-0EE3ABD3525C}" dt="2022-02-23T15:33:10.646" v="3979" actId="313"/>
        <pc:sldMkLst>
          <pc:docMk/>
          <pc:sldMk cId="1009870897" sldId="356"/>
        </pc:sldMkLst>
      </pc:sldChg>
      <pc:sldChg chg="add ord modNotesTx">
        <pc:chgData name="Fran Watkin" userId="f061cd96-83b7-4f07-a51d-e602ec857268" providerId="ADAL" clId="{121BB400-3B77-4541-A416-0EE3ABD3525C}" dt="2022-02-22T16:25:18.427" v="1880" actId="20577"/>
        <pc:sldMkLst>
          <pc:docMk/>
          <pc:sldMk cId="2569775161" sldId="361"/>
        </pc:sldMkLst>
      </pc:sldChg>
      <pc:sldChg chg="delSp modSp add del mod">
        <pc:chgData name="Fran Watkin" userId="f061cd96-83b7-4f07-a51d-e602ec857268" providerId="ADAL" clId="{121BB400-3B77-4541-A416-0EE3ABD3525C}" dt="2022-03-01T10:30:42.178" v="5682" actId="47"/>
        <pc:sldMkLst>
          <pc:docMk/>
          <pc:sldMk cId="1418659430" sldId="365"/>
        </pc:sldMkLst>
        <pc:spChg chg="mod">
          <ac:chgData name="Fran Watkin" userId="f061cd96-83b7-4f07-a51d-e602ec857268" providerId="ADAL" clId="{121BB400-3B77-4541-A416-0EE3ABD3525C}" dt="2022-03-01T10:29:57.547" v="5675" actId="20577"/>
          <ac:spMkLst>
            <pc:docMk/>
            <pc:sldMk cId="1418659430" sldId="365"/>
            <ac:spMk id="4" creationId="{B3B9FDBD-E15F-4CD0-82F4-BC1A4DC199FC}"/>
          </ac:spMkLst>
        </pc:spChg>
        <pc:spChg chg="del">
          <ac:chgData name="Fran Watkin" userId="f061cd96-83b7-4f07-a51d-e602ec857268" providerId="ADAL" clId="{121BB400-3B77-4541-A416-0EE3ABD3525C}" dt="2022-03-01T10:29:48.662" v="5674" actId="478"/>
          <ac:spMkLst>
            <pc:docMk/>
            <pc:sldMk cId="1418659430" sldId="365"/>
            <ac:spMk id="6" creationId="{AD339036-C466-48F6-9B9A-9E121BADC346}"/>
          </ac:spMkLst>
        </pc:spChg>
        <pc:picChg chg="mod">
          <ac:chgData name="Fran Watkin" userId="f061cd96-83b7-4f07-a51d-e602ec857268" providerId="ADAL" clId="{121BB400-3B77-4541-A416-0EE3ABD3525C}" dt="2022-03-01T10:30:32.994" v="5679" actId="1076"/>
          <ac:picMkLst>
            <pc:docMk/>
            <pc:sldMk cId="1418659430" sldId="365"/>
            <ac:picMk id="5" creationId="{CC9ECD88-8461-4C94-906C-8624D7072C97}"/>
          </ac:picMkLst>
        </pc:picChg>
      </pc:sldChg>
      <pc:sldChg chg="addSp delSp modSp add mod modNotesTx">
        <pc:chgData name="Fran Watkin" userId="f061cd96-83b7-4f07-a51d-e602ec857268" providerId="ADAL" clId="{121BB400-3B77-4541-A416-0EE3ABD3525C}" dt="2022-03-01T10:38:43.792" v="5810" actId="14100"/>
        <pc:sldMkLst>
          <pc:docMk/>
          <pc:sldMk cId="2815689270" sldId="367"/>
        </pc:sldMkLst>
        <pc:spChg chg="add del mod">
          <ac:chgData name="Fran Watkin" userId="f061cd96-83b7-4f07-a51d-e602ec857268" providerId="ADAL" clId="{121BB400-3B77-4541-A416-0EE3ABD3525C}" dt="2022-03-01T10:35:39.283" v="5772"/>
          <ac:spMkLst>
            <pc:docMk/>
            <pc:sldMk cId="2815689270" sldId="367"/>
            <ac:spMk id="2" creationId="{226E067B-6D79-47B1-B5C0-B8ADBF468D06}"/>
          </ac:spMkLst>
        </pc:spChg>
        <pc:spChg chg="del">
          <ac:chgData name="Fran Watkin" userId="f061cd96-83b7-4f07-a51d-e602ec857268" providerId="ADAL" clId="{121BB400-3B77-4541-A416-0EE3ABD3525C}" dt="2022-02-22T15:53:32.424" v="1447" actId="478"/>
          <ac:spMkLst>
            <pc:docMk/>
            <pc:sldMk cId="2815689270" sldId="367"/>
            <ac:spMk id="2" creationId="{AE9541AB-D1F2-40F6-8331-AF13228DFFA6}"/>
          </ac:spMkLst>
        </pc:spChg>
        <pc:spChg chg="del">
          <ac:chgData name="Fran Watkin" userId="f061cd96-83b7-4f07-a51d-e602ec857268" providerId="ADAL" clId="{121BB400-3B77-4541-A416-0EE3ABD3525C}" dt="2022-02-22T15:53:34.514" v="1448" actId="478"/>
          <ac:spMkLst>
            <pc:docMk/>
            <pc:sldMk cId="2815689270" sldId="367"/>
            <ac:spMk id="3" creationId="{862D34B6-6328-42A8-AA52-320CFBCF5FA1}"/>
          </ac:spMkLst>
        </pc:spChg>
        <pc:spChg chg="del">
          <ac:chgData name="Fran Watkin" userId="f061cd96-83b7-4f07-a51d-e602ec857268" providerId="ADAL" clId="{121BB400-3B77-4541-A416-0EE3ABD3525C}" dt="2022-02-22T15:53:39.583" v="1450" actId="478"/>
          <ac:spMkLst>
            <pc:docMk/>
            <pc:sldMk cId="2815689270" sldId="367"/>
            <ac:spMk id="4" creationId="{D2513810-1008-4D51-B749-A130476EA06E}"/>
          </ac:spMkLst>
        </pc:spChg>
        <pc:spChg chg="add mod">
          <ac:chgData name="Fran Watkin" userId="f061cd96-83b7-4f07-a51d-e602ec857268" providerId="ADAL" clId="{121BB400-3B77-4541-A416-0EE3ABD3525C}" dt="2022-03-01T10:31:35.366" v="5742"/>
          <ac:spMkLst>
            <pc:docMk/>
            <pc:sldMk cId="2815689270" sldId="367"/>
            <ac:spMk id="4" creationId="{FC93E2E7-EE4E-412D-9D52-5A8BD18CE7B2}"/>
          </ac:spMkLst>
        </pc:spChg>
        <pc:spChg chg="add mod">
          <ac:chgData name="Fran Watkin" userId="f061cd96-83b7-4f07-a51d-e602ec857268" providerId="ADAL" clId="{121BB400-3B77-4541-A416-0EE3ABD3525C}" dt="2022-03-01T10:31:41.714" v="5743"/>
          <ac:spMkLst>
            <pc:docMk/>
            <pc:sldMk cId="2815689270" sldId="367"/>
            <ac:spMk id="6" creationId="{A3D8829F-60CC-4983-BDDF-B79548D11772}"/>
          </ac:spMkLst>
        </pc:spChg>
        <pc:spChg chg="add mod">
          <ac:chgData name="Fran Watkin" userId="f061cd96-83b7-4f07-a51d-e602ec857268" providerId="ADAL" clId="{121BB400-3B77-4541-A416-0EE3ABD3525C}" dt="2022-03-01T10:38:40.972" v="5809" actId="1076"/>
          <ac:spMkLst>
            <pc:docMk/>
            <pc:sldMk cId="2815689270" sldId="367"/>
            <ac:spMk id="7" creationId="{B8D0A323-5B2C-4713-85EE-2BF6C30A95B6}"/>
          </ac:spMkLst>
        </pc:spChg>
        <pc:spChg chg="add mod">
          <ac:chgData name="Fran Watkin" userId="f061cd96-83b7-4f07-a51d-e602ec857268" providerId="ADAL" clId="{121BB400-3B77-4541-A416-0EE3ABD3525C}" dt="2022-03-01T10:38:39.122" v="5808" actId="1076"/>
          <ac:spMkLst>
            <pc:docMk/>
            <pc:sldMk cId="2815689270" sldId="367"/>
            <ac:spMk id="8" creationId="{9F4786B8-7D78-464C-ADC4-7F756C09F748}"/>
          </ac:spMkLst>
        </pc:spChg>
        <pc:spChg chg="add mod">
          <ac:chgData name="Fran Watkin" userId="f061cd96-83b7-4f07-a51d-e602ec857268" providerId="ADAL" clId="{121BB400-3B77-4541-A416-0EE3ABD3525C}" dt="2022-03-01T10:38:43.792" v="5810" actId="14100"/>
          <ac:spMkLst>
            <pc:docMk/>
            <pc:sldMk cId="2815689270" sldId="367"/>
            <ac:spMk id="9" creationId="{644B4C5B-29DD-4312-BF81-CE2964A250BB}"/>
          </ac:spMkLst>
        </pc:spChg>
        <pc:spChg chg="add del mod">
          <ac:chgData name="Fran Watkin" userId="f061cd96-83b7-4f07-a51d-e602ec857268" providerId="ADAL" clId="{121BB400-3B77-4541-A416-0EE3ABD3525C}" dt="2022-03-01T10:36:12.425" v="5777" actId="478"/>
          <ac:spMkLst>
            <pc:docMk/>
            <pc:sldMk cId="2815689270" sldId="367"/>
            <ac:spMk id="10" creationId="{2BF906D0-F4FA-4FFD-ACFC-6C01A6D05D96}"/>
          </ac:spMkLst>
        </pc:spChg>
        <pc:spChg chg="add del mod">
          <ac:chgData name="Fran Watkin" userId="f061cd96-83b7-4f07-a51d-e602ec857268" providerId="ADAL" clId="{121BB400-3B77-4541-A416-0EE3ABD3525C}" dt="2022-03-01T10:35:39.284" v="5774"/>
          <ac:spMkLst>
            <pc:docMk/>
            <pc:sldMk cId="2815689270" sldId="367"/>
            <ac:spMk id="11" creationId="{813E30D4-5A13-40BE-A7B4-E18ED6C1454B}"/>
          </ac:spMkLst>
        </pc:spChg>
        <pc:picChg chg="add del mod">
          <ac:chgData name="Fran Watkin" userId="f061cd96-83b7-4f07-a51d-e602ec857268" providerId="ADAL" clId="{121BB400-3B77-4541-A416-0EE3ABD3525C}" dt="2022-03-01T10:31:26.458" v="5741" actId="478"/>
          <ac:picMkLst>
            <pc:docMk/>
            <pc:sldMk cId="2815689270" sldId="367"/>
            <ac:picMk id="3" creationId="{75BFDF03-55D7-4165-8BCD-F584605D601D}"/>
          </ac:picMkLst>
        </pc:picChg>
        <pc:picChg chg="del mod">
          <ac:chgData name="Fran Watkin" userId="f061cd96-83b7-4f07-a51d-e602ec857268" providerId="ADAL" clId="{121BB400-3B77-4541-A416-0EE3ABD3525C}" dt="2022-03-01T10:30:31.466" v="5678" actId="478"/>
          <ac:picMkLst>
            <pc:docMk/>
            <pc:sldMk cId="2815689270" sldId="367"/>
            <ac:picMk id="5" creationId="{8E3A9A53-ADE0-46CB-8C2F-C0687EB6B38E}"/>
          </ac:picMkLst>
        </pc:picChg>
      </pc:sldChg>
      <pc:sldChg chg="add">
        <pc:chgData name="Fran Watkin" userId="f061cd96-83b7-4f07-a51d-e602ec857268" providerId="ADAL" clId="{121BB400-3B77-4541-A416-0EE3ABD3525C}" dt="2022-02-22T13:51:37.022" v="1414"/>
        <pc:sldMkLst>
          <pc:docMk/>
          <pc:sldMk cId="3944970429" sldId="368"/>
        </pc:sldMkLst>
      </pc:sldChg>
      <pc:sldChg chg="addSp delSp modSp add mod ord addCm modCm modNotesTx">
        <pc:chgData name="Fran Watkin" userId="f061cd96-83b7-4f07-a51d-e602ec857268" providerId="ADAL" clId="{121BB400-3B77-4541-A416-0EE3ABD3525C}" dt="2022-03-01T10:47:39.934" v="6914" actId="20577"/>
        <pc:sldMkLst>
          <pc:docMk/>
          <pc:sldMk cId="2485788627" sldId="369"/>
        </pc:sldMkLst>
        <pc:spChg chg="mod">
          <ac:chgData name="Fran Watkin" userId="f061cd96-83b7-4f07-a51d-e602ec857268" providerId="ADAL" clId="{121BB400-3B77-4541-A416-0EE3ABD3525C}" dt="2022-02-22T15:25:16.982" v="1442" actId="20577"/>
          <ac:spMkLst>
            <pc:docMk/>
            <pc:sldMk cId="2485788627" sldId="369"/>
            <ac:spMk id="3" creationId="{B835A795-6AD3-42FE-8FAF-C4332921A66F}"/>
          </ac:spMkLst>
        </pc:spChg>
        <pc:spChg chg="del">
          <ac:chgData name="Fran Watkin" userId="f061cd96-83b7-4f07-a51d-e602ec857268" providerId="ADAL" clId="{121BB400-3B77-4541-A416-0EE3ABD3525C}" dt="2022-02-22T15:24:43.914" v="1417" actId="478"/>
          <ac:spMkLst>
            <pc:docMk/>
            <pc:sldMk cId="2485788627" sldId="369"/>
            <ac:spMk id="5" creationId="{D6A8007B-C070-47FF-89E8-B0FA1610F098}"/>
          </ac:spMkLst>
        </pc:spChg>
        <pc:spChg chg="del">
          <ac:chgData name="Fran Watkin" userId="f061cd96-83b7-4f07-a51d-e602ec857268" providerId="ADAL" clId="{121BB400-3B77-4541-A416-0EE3ABD3525C}" dt="2022-02-22T15:24:42.854" v="1416" actId="478"/>
          <ac:spMkLst>
            <pc:docMk/>
            <pc:sldMk cId="2485788627" sldId="369"/>
            <ac:spMk id="6" creationId="{37AB5DB2-7926-4126-BE85-CABE2D518D4E}"/>
          </ac:spMkLst>
        </pc:spChg>
        <pc:picChg chg="add mod modCrop">
          <ac:chgData name="Fran Watkin" userId="f061cd96-83b7-4f07-a51d-e602ec857268" providerId="ADAL" clId="{121BB400-3B77-4541-A416-0EE3ABD3525C}" dt="2022-02-22T15:25:08.632" v="1427" actId="1076"/>
          <ac:picMkLst>
            <pc:docMk/>
            <pc:sldMk cId="2485788627" sldId="369"/>
            <ac:picMk id="4" creationId="{5203AD33-AA8C-4CF0-BAFB-6CADC6AE9133}"/>
          </ac:picMkLst>
        </pc:picChg>
      </pc:sldChg>
      <pc:sldChg chg="addSp delSp modSp add mod modAnim modNotesTx">
        <pc:chgData name="Fran Watkin" userId="f061cd96-83b7-4f07-a51d-e602ec857268" providerId="ADAL" clId="{121BB400-3B77-4541-A416-0EE3ABD3525C}" dt="2022-03-01T10:55:21.730" v="7740" actId="20577"/>
        <pc:sldMkLst>
          <pc:docMk/>
          <pc:sldMk cId="1913947054" sldId="370"/>
        </pc:sldMkLst>
        <pc:spChg chg="mod">
          <ac:chgData name="Fran Watkin" userId="f061cd96-83b7-4f07-a51d-e602ec857268" providerId="ADAL" clId="{121BB400-3B77-4541-A416-0EE3ABD3525C}" dt="2022-02-22T16:58:47.068" v="2393" actId="1076"/>
          <ac:spMkLst>
            <pc:docMk/>
            <pc:sldMk cId="1913947054" sldId="370"/>
            <ac:spMk id="2" creationId="{00000000-0000-0000-0000-000000000000}"/>
          </ac:spMkLst>
        </pc:spChg>
        <pc:spChg chg="add mod">
          <ac:chgData name="Fran Watkin" userId="f061cd96-83b7-4f07-a51d-e602ec857268" providerId="ADAL" clId="{121BB400-3B77-4541-A416-0EE3ABD3525C}" dt="2022-02-22T17:02:05.909" v="2419" actId="403"/>
          <ac:spMkLst>
            <pc:docMk/>
            <pc:sldMk cId="1913947054" sldId="370"/>
            <ac:spMk id="4" creationId="{5BE4AB5A-1CA7-4A31-B9ED-E112A0BB0E25}"/>
          </ac:spMkLst>
        </pc:spChg>
        <pc:spChg chg="add mod">
          <ac:chgData name="Fran Watkin" userId="f061cd96-83b7-4f07-a51d-e602ec857268" providerId="ADAL" clId="{121BB400-3B77-4541-A416-0EE3ABD3525C}" dt="2022-02-22T17:03:46.038" v="2545" actId="20577"/>
          <ac:spMkLst>
            <pc:docMk/>
            <pc:sldMk cId="1913947054" sldId="370"/>
            <ac:spMk id="5" creationId="{CF3D60D6-8214-4594-8440-F871712DE576}"/>
          </ac:spMkLst>
        </pc:spChg>
        <pc:spChg chg="add mod">
          <ac:chgData name="Fran Watkin" userId="f061cd96-83b7-4f07-a51d-e602ec857268" providerId="ADAL" clId="{121BB400-3B77-4541-A416-0EE3ABD3525C}" dt="2022-02-22T17:05:20.275" v="2593" actId="20577"/>
          <ac:spMkLst>
            <pc:docMk/>
            <pc:sldMk cId="1913947054" sldId="370"/>
            <ac:spMk id="6" creationId="{B9505911-D52C-4E50-994F-53A665601889}"/>
          </ac:spMkLst>
        </pc:spChg>
        <pc:spChg chg="add del mod">
          <ac:chgData name="Fran Watkin" userId="f061cd96-83b7-4f07-a51d-e602ec857268" providerId="ADAL" clId="{121BB400-3B77-4541-A416-0EE3ABD3525C}" dt="2022-02-22T17:05:16.319" v="2588" actId="478"/>
          <ac:spMkLst>
            <pc:docMk/>
            <pc:sldMk cId="1913947054" sldId="370"/>
            <ac:spMk id="7" creationId="{79B49C3B-E630-4CE3-935D-8A5D73B4845A}"/>
          </ac:spMkLst>
        </pc:spChg>
        <pc:spChg chg="add mod">
          <ac:chgData name="Fran Watkin" userId="f061cd96-83b7-4f07-a51d-e602ec857268" providerId="ADAL" clId="{121BB400-3B77-4541-A416-0EE3ABD3525C}" dt="2022-02-22T17:05:01.023" v="2587" actId="20577"/>
          <ac:spMkLst>
            <pc:docMk/>
            <pc:sldMk cId="1913947054" sldId="370"/>
            <ac:spMk id="8" creationId="{5B0A81D4-D8A3-4897-9C84-1DB4DD776AEF}"/>
          </ac:spMkLst>
        </pc:spChg>
        <pc:graphicFrameChg chg="add mod modGraphic">
          <ac:chgData name="Fran Watkin" userId="f061cd96-83b7-4f07-a51d-e602ec857268" providerId="ADAL" clId="{121BB400-3B77-4541-A416-0EE3ABD3525C}" dt="2022-02-22T17:01:40.637" v="2405" actId="20577"/>
          <ac:graphicFrameMkLst>
            <pc:docMk/>
            <pc:sldMk cId="1913947054" sldId="370"/>
            <ac:graphicFrameMk id="3" creationId="{15135AD7-68B3-4637-90C3-8BABD00A7A99}"/>
          </ac:graphicFrameMkLst>
        </pc:graphicFrameChg>
      </pc:sldChg>
      <pc:sldChg chg="modSp add mod modNotesTx">
        <pc:chgData name="Fran Watkin" userId="f061cd96-83b7-4f07-a51d-e602ec857268" providerId="ADAL" clId="{121BB400-3B77-4541-A416-0EE3ABD3525C}" dt="2022-03-01T10:40:40.344" v="6097" actId="20577"/>
        <pc:sldMkLst>
          <pc:docMk/>
          <pc:sldMk cId="1006788120" sldId="372"/>
        </pc:sldMkLst>
        <pc:picChg chg="mod">
          <ac:chgData name="Fran Watkin" userId="f061cd96-83b7-4f07-a51d-e602ec857268" providerId="ADAL" clId="{121BB400-3B77-4541-A416-0EE3ABD3525C}" dt="2022-03-01T10:39:05.884" v="5813" actId="14100"/>
          <ac:picMkLst>
            <pc:docMk/>
            <pc:sldMk cId="1006788120" sldId="372"/>
            <ac:picMk id="5" creationId="{8E3A9A53-ADE0-46CB-8C2F-C0687EB6B38E}"/>
          </ac:picMkLst>
        </pc:picChg>
      </pc:sldChg>
      <pc:sldChg chg="modSp add mod">
        <pc:chgData name="Fran Watkin" userId="f061cd96-83b7-4f07-a51d-e602ec857268" providerId="ADAL" clId="{121BB400-3B77-4541-A416-0EE3ABD3525C}" dt="2022-03-01T10:38:55.948" v="5812" actId="14100"/>
        <pc:sldMkLst>
          <pc:docMk/>
          <pc:sldMk cId="3862515420" sldId="373"/>
        </pc:sldMkLst>
        <pc:picChg chg="mod">
          <ac:chgData name="Fran Watkin" userId="f061cd96-83b7-4f07-a51d-e602ec857268" providerId="ADAL" clId="{121BB400-3B77-4541-A416-0EE3ABD3525C}" dt="2022-03-01T10:38:55.948" v="5812" actId="14100"/>
          <ac:picMkLst>
            <pc:docMk/>
            <pc:sldMk cId="3862515420" sldId="373"/>
            <ac:picMk id="3" creationId="{75BFDF03-55D7-4165-8BCD-F584605D601D}"/>
          </ac:picMkLst>
        </pc:picChg>
      </pc:sldChg>
    </pc:docChg>
  </pc:docChgLst>
  <pc:docChgLst>
    <pc:chgData name="Fran Watkin" userId="S::fran.watkin@keepwalestidy.cymru::f061cd96-83b7-4f07-a51d-e602ec857268" providerId="AD" clId="Web-{727569F6-97F4-4018-9B66-1B1AAB93570D}"/>
    <pc:docChg chg="delSld modSld">
      <pc:chgData name="Fran Watkin" userId="S::fran.watkin@keepwalestidy.cymru::f061cd96-83b7-4f07-a51d-e602ec857268" providerId="AD" clId="Web-{727569F6-97F4-4018-9B66-1B1AAB93570D}" dt="2021-05-04T09:20:50.198" v="77" actId="20577"/>
      <pc:docMkLst>
        <pc:docMk/>
      </pc:docMkLst>
      <pc:sldChg chg="delSp modSp delCm">
        <pc:chgData name="Fran Watkin" userId="S::fran.watkin@keepwalestidy.cymru::f061cd96-83b7-4f07-a51d-e602ec857268" providerId="AD" clId="Web-{727569F6-97F4-4018-9B66-1B1AAB93570D}" dt="2021-05-04T09:18:19.116" v="48" actId="20577"/>
        <pc:sldMkLst>
          <pc:docMk/>
          <pc:sldMk cId="3452147457" sldId="261"/>
        </pc:sldMkLst>
        <pc:spChg chg="mod">
          <ac:chgData name="Fran Watkin" userId="S::fran.watkin@keepwalestidy.cymru::f061cd96-83b7-4f07-a51d-e602ec857268" providerId="AD" clId="Web-{727569F6-97F4-4018-9B66-1B1AAB93570D}" dt="2021-05-04T09:18:19.116" v="48" actId="20577"/>
          <ac:spMkLst>
            <pc:docMk/>
            <pc:sldMk cId="3452147457" sldId="261"/>
            <ac:spMk id="2" creationId="{00000000-0000-0000-0000-000000000000}"/>
          </ac:spMkLst>
        </pc:spChg>
        <pc:spChg chg="del">
          <ac:chgData name="Fran Watkin" userId="S::fran.watkin@keepwalestidy.cymru::f061cd96-83b7-4f07-a51d-e602ec857268" providerId="AD" clId="Web-{727569F6-97F4-4018-9B66-1B1AAB93570D}" dt="2021-05-04T09:17:48.928" v="45"/>
          <ac:spMkLst>
            <pc:docMk/>
            <pc:sldMk cId="3452147457" sldId="261"/>
            <ac:spMk id="5" creationId="{81CEFE33-030B-4FB1-985C-C936E47E4EA7}"/>
          </ac:spMkLst>
        </pc:spChg>
        <pc:spChg chg="mod">
          <ac:chgData name="Fran Watkin" userId="S::fran.watkin@keepwalestidy.cymru::f061cd96-83b7-4f07-a51d-e602ec857268" providerId="AD" clId="Web-{727569F6-97F4-4018-9B66-1B1AAB93570D}" dt="2021-05-04T09:17:52.225" v="46" actId="1076"/>
          <ac:spMkLst>
            <pc:docMk/>
            <pc:sldMk cId="3452147457" sldId="261"/>
            <ac:spMk id="9" creationId="{20D0B17E-BC91-46FC-B1AC-3B05371DD58D}"/>
          </ac:spMkLst>
        </pc:spChg>
        <pc:picChg chg="mod">
          <ac:chgData name="Fran Watkin" userId="S::fran.watkin@keepwalestidy.cymru::f061cd96-83b7-4f07-a51d-e602ec857268" providerId="AD" clId="Web-{727569F6-97F4-4018-9B66-1B1AAB93570D}" dt="2021-05-04T09:17:53.694" v="47" actId="1076"/>
          <ac:picMkLst>
            <pc:docMk/>
            <pc:sldMk cId="3452147457" sldId="261"/>
            <ac:picMk id="4" creationId="{8E409F5C-7D8C-4BD1-BDB7-70381ACEEF9F}"/>
          </ac:picMkLst>
        </pc:picChg>
      </pc:sldChg>
      <pc:sldChg chg="del delCm">
        <pc:chgData name="Fran Watkin" userId="S::fran.watkin@keepwalestidy.cymru::f061cd96-83b7-4f07-a51d-e602ec857268" providerId="AD" clId="Web-{727569F6-97F4-4018-9B66-1B1AAB93570D}" dt="2021-05-04T09:18:59.148" v="50"/>
        <pc:sldMkLst>
          <pc:docMk/>
          <pc:sldMk cId="3918758959" sldId="291"/>
        </pc:sldMkLst>
      </pc:sldChg>
      <pc:sldChg chg="modSp">
        <pc:chgData name="Fran Watkin" userId="S::fran.watkin@keepwalestidy.cymru::f061cd96-83b7-4f07-a51d-e602ec857268" providerId="AD" clId="Web-{727569F6-97F4-4018-9B66-1B1AAB93570D}" dt="2021-05-04T09:20:50.198" v="77" actId="20577"/>
        <pc:sldMkLst>
          <pc:docMk/>
          <pc:sldMk cId="1621798363" sldId="299"/>
        </pc:sldMkLst>
        <pc:spChg chg="mod">
          <ac:chgData name="Fran Watkin" userId="S::fran.watkin@keepwalestidy.cymru::f061cd96-83b7-4f07-a51d-e602ec857268" providerId="AD" clId="Web-{727569F6-97F4-4018-9B66-1B1AAB93570D}" dt="2021-05-04T09:20:50.198" v="77" actId="20577"/>
          <ac:spMkLst>
            <pc:docMk/>
            <pc:sldMk cId="1621798363" sldId="299"/>
            <ac:spMk id="3" creationId="{A750F78E-5F10-4B20-83FB-68E69E976D0E}"/>
          </ac:spMkLst>
        </pc:spChg>
      </pc:sldChg>
    </pc:docChg>
  </pc:docChgLst>
  <pc:docChgLst>
    <pc:chgData name="Fran Watkin" userId="S::fran.watkin@keepwalestidy.cymru::f061cd96-83b7-4f07-a51d-e602ec857268" providerId="AD" clId="Web-{48FEBE1A-7C6E-47E8-A05F-297C036CF799}"/>
    <pc:docChg chg="modSld">
      <pc:chgData name="Fran Watkin" userId="S::fran.watkin@keepwalestidy.cymru::f061cd96-83b7-4f07-a51d-e602ec857268" providerId="AD" clId="Web-{48FEBE1A-7C6E-47E8-A05F-297C036CF799}" dt="2021-05-05T07:23:39.517" v="18"/>
      <pc:docMkLst>
        <pc:docMk/>
      </pc:docMkLst>
      <pc:sldChg chg="modSp">
        <pc:chgData name="Fran Watkin" userId="S::fran.watkin@keepwalestidy.cymru::f061cd96-83b7-4f07-a51d-e602ec857268" providerId="AD" clId="Web-{48FEBE1A-7C6E-47E8-A05F-297C036CF799}" dt="2021-05-05T07:22:37.719" v="3" actId="20577"/>
        <pc:sldMkLst>
          <pc:docMk/>
          <pc:sldMk cId="508790153" sldId="258"/>
        </pc:sldMkLst>
        <pc:spChg chg="mod">
          <ac:chgData name="Fran Watkin" userId="S::fran.watkin@keepwalestidy.cymru::f061cd96-83b7-4f07-a51d-e602ec857268" providerId="AD" clId="Web-{48FEBE1A-7C6E-47E8-A05F-297C036CF799}" dt="2021-05-05T07:22:37.719" v="3" actId="20577"/>
          <ac:spMkLst>
            <pc:docMk/>
            <pc:sldMk cId="508790153" sldId="258"/>
            <ac:spMk id="3" creationId="{00000000-0000-0000-0000-000000000000}"/>
          </ac:spMkLst>
        </pc:spChg>
      </pc:sldChg>
      <pc:sldChg chg="modSp">
        <pc:chgData name="Fran Watkin" userId="S::fran.watkin@keepwalestidy.cymru::f061cd96-83b7-4f07-a51d-e602ec857268" providerId="AD" clId="Web-{48FEBE1A-7C6E-47E8-A05F-297C036CF799}" dt="2021-05-05T07:22:52.407" v="6" actId="20577"/>
        <pc:sldMkLst>
          <pc:docMk/>
          <pc:sldMk cId="3452147457" sldId="261"/>
        </pc:sldMkLst>
        <pc:spChg chg="mod">
          <ac:chgData name="Fran Watkin" userId="S::fran.watkin@keepwalestidy.cymru::f061cd96-83b7-4f07-a51d-e602ec857268" providerId="AD" clId="Web-{48FEBE1A-7C6E-47E8-A05F-297C036CF799}" dt="2021-05-05T07:22:52.407" v="6" actId="20577"/>
          <ac:spMkLst>
            <pc:docMk/>
            <pc:sldMk cId="3452147457" sldId="261"/>
            <ac:spMk id="9" creationId="{20D0B17E-BC91-46FC-B1AC-3B05371DD58D}"/>
          </ac:spMkLst>
        </pc:spChg>
      </pc:sldChg>
      <pc:sldChg chg="modSp">
        <pc:chgData name="Fran Watkin" userId="S::fran.watkin@keepwalestidy.cymru::f061cd96-83b7-4f07-a51d-e602ec857268" providerId="AD" clId="Web-{48FEBE1A-7C6E-47E8-A05F-297C036CF799}" dt="2021-05-05T07:23:19.657" v="12" actId="20577"/>
        <pc:sldMkLst>
          <pc:docMk/>
          <pc:sldMk cId="3335111859" sldId="288"/>
        </pc:sldMkLst>
        <pc:spChg chg="mod">
          <ac:chgData name="Fran Watkin" userId="S::fran.watkin@keepwalestidy.cymru::f061cd96-83b7-4f07-a51d-e602ec857268" providerId="AD" clId="Web-{48FEBE1A-7C6E-47E8-A05F-297C036CF799}" dt="2021-05-05T07:23:19.657" v="12" actId="20577"/>
          <ac:spMkLst>
            <pc:docMk/>
            <pc:sldMk cId="3335111859" sldId="288"/>
            <ac:spMk id="2" creationId="{00000000-0000-0000-0000-000000000000}"/>
          </ac:spMkLst>
        </pc:spChg>
      </pc:sldChg>
      <pc:sldChg chg="modSp">
        <pc:chgData name="Fran Watkin" userId="S::fran.watkin@keepwalestidy.cymru::f061cd96-83b7-4f07-a51d-e602ec857268" providerId="AD" clId="Web-{48FEBE1A-7C6E-47E8-A05F-297C036CF799}" dt="2021-05-05T07:23:10.938" v="10" actId="20577"/>
        <pc:sldMkLst>
          <pc:docMk/>
          <pc:sldMk cId="447729612" sldId="292"/>
        </pc:sldMkLst>
        <pc:spChg chg="mod">
          <ac:chgData name="Fran Watkin" userId="S::fran.watkin@keepwalestidy.cymru::f061cd96-83b7-4f07-a51d-e602ec857268" providerId="AD" clId="Web-{48FEBE1A-7C6E-47E8-A05F-297C036CF799}" dt="2021-05-05T07:23:10.938" v="10" actId="20577"/>
          <ac:spMkLst>
            <pc:docMk/>
            <pc:sldMk cId="447729612" sldId="292"/>
            <ac:spMk id="2" creationId="{00000000-0000-0000-0000-000000000000}"/>
          </ac:spMkLst>
        </pc:spChg>
      </pc:sldChg>
      <pc:sldChg chg="modSp">
        <pc:chgData name="Fran Watkin" userId="S::fran.watkin@keepwalestidy.cymru::f061cd96-83b7-4f07-a51d-e602ec857268" providerId="AD" clId="Web-{48FEBE1A-7C6E-47E8-A05F-297C036CF799}" dt="2021-05-05T07:23:39.517" v="18"/>
        <pc:sldMkLst>
          <pc:docMk/>
          <pc:sldMk cId="3628082747" sldId="295"/>
        </pc:sldMkLst>
        <pc:graphicFrameChg chg="mod modGraphic">
          <ac:chgData name="Fran Watkin" userId="S::fran.watkin@keepwalestidy.cymru::f061cd96-83b7-4f07-a51d-e602ec857268" providerId="AD" clId="Web-{48FEBE1A-7C6E-47E8-A05F-297C036CF799}" dt="2021-05-05T07:23:39.517" v="18"/>
          <ac:graphicFrameMkLst>
            <pc:docMk/>
            <pc:sldMk cId="3628082747" sldId="295"/>
            <ac:graphicFrameMk id="4" creationId="{9919C451-836C-453C-9388-113B00E3DA31}"/>
          </ac:graphicFrameMkLst>
        </pc:graphicFrameChg>
      </pc:sldChg>
      <pc:sldChg chg="modSp">
        <pc:chgData name="Fran Watkin" userId="S::fran.watkin@keepwalestidy.cymru::f061cd96-83b7-4f07-a51d-e602ec857268" providerId="AD" clId="Web-{48FEBE1A-7C6E-47E8-A05F-297C036CF799}" dt="2021-05-05T07:23:04.110" v="8" actId="20577"/>
        <pc:sldMkLst>
          <pc:docMk/>
          <pc:sldMk cId="1621798363" sldId="299"/>
        </pc:sldMkLst>
        <pc:spChg chg="mod">
          <ac:chgData name="Fran Watkin" userId="S::fran.watkin@keepwalestidy.cymru::f061cd96-83b7-4f07-a51d-e602ec857268" providerId="AD" clId="Web-{48FEBE1A-7C6E-47E8-A05F-297C036CF799}" dt="2021-05-05T07:22:33.125" v="1" actId="20577"/>
          <ac:spMkLst>
            <pc:docMk/>
            <pc:sldMk cId="1621798363" sldId="299"/>
            <ac:spMk id="2" creationId="{00000000-0000-0000-0000-000000000000}"/>
          </ac:spMkLst>
        </pc:spChg>
        <pc:spChg chg="mod">
          <ac:chgData name="Fran Watkin" userId="S::fran.watkin@keepwalestidy.cymru::f061cd96-83b7-4f07-a51d-e602ec857268" providerId="AD" clId="Web-{48FEBE1A-7C6E-47E8-A05F-297C036CF799}" dt="2021-05-05T07:23:04.110" v="8" actId="20577"/>
          <ac:spMkLst>
            <pc:docMk/>
            <pc:sldMk cId="1621798363" sldId="299"/>
            <ac:spMk id="3" creationId="{A750F78E-5F10-4B20-83FB-68E69E976D0E}"/>
          </ac:spMkLst>
        </pc:spChg>
      </pc:sldChg>
    </pc:docChg>
  </pc:docChgLst>
  <pc:docChgLst>
    <pc:chgData name="Fran Watkin" userId="S::fran.watkin@keepwalestidy.cymru::f061cd96-83b7-4f07-a51d-e602ec857268" providerId="AD" clId="Web-{0F6ECFB1-9880-4196-BE57-3B86F08407B4}"/>
    <pc:docChg chg="addSld modSld sldOrd">
      <pc:chgData name="Fran Watkin" userId="S::fran.watkin@keepwalestidy.cymru::f061cd96-83b7-4f07-a51d-e602ec857268" providerId="AD" clId="Web-{0F6ECFB1-9880-4196-BE57-3B86F08407B4}" dt="2021-04-30T15:42:46.852" v="323" actId="20577"/>
      <pc:docMkLst>
        <pc:docMk/>
      </pc:docMkLst>
      <pc:sldChg chg="modSp">
        <pc:chgData name="Fran Watkin" userId="S::fran.watkin@keepwalestidy.cymru::f061cd96-83b7-4f07-a51d-e602ec857268" providerId="AD" clId="Web-{0F6ECFB1-9880-4196-BE57-3B86F08407B4}" dt="2021-04-30T15:42:46.852" v="323" actId="20577"/>
        <pc:sldMkLst>
          <pc:docMk/>
          <pc:sldMk cId="508790153" sldId="258"/>
        </pc:sldMkLst>
        <pc:spChg chg="mod">
          <ac:chgData name="Fran Watkin" userId="S::fran.watkin@keepwalestidy.cymru::f061cd96-83b7-4f07-a51d-e602ec857268" providerId="AD" clId="Web-{0F6ECFB1-9880-4196-BE57-3B86F08407B4}" dt="2021-04-30T15:42:09.039" v="293" actId="20577"/>
          <ac:spMkLst>
            <pc:docMk/>
            <pc:sldMk cId="508790153" sldId="258"/>
            <ac:spMk id="3" creationId="{00000000-0000-0000-0000-000000000000}"/>
          </ac:spMkLst>
        </pc:spChg>
        <pc:spChg chg="mod">
          <ac:chgData name="Fran Watkin" userId="S::fran.watkin@keepwalestidy.cymru::f061cd96-83b7-4f07-a51d-e602ec857268" providerId="AD" clId="Web-{0F6ECFB1-9880-4196-BE57-3B86F08407B4}" dt="2021-04-30T15:42:46.852" v="323" actId="20577"/>
          <ac:spMkLst>
            <pc:docMk/>
            <pc:sldMk cId="508790153" sldId="258"/>
            <ac:spMk id="9" creationId="{DE336712-98F4-433E-8A84-BADCB8648727}"/>
          </ac:spMkLst>
        </pc:spChg>
      </pc:sldChg>
      <pc:sldChg chg="ord">
        <pc:chgData name="Fran Watkin" userId="S::fran.watkin@keepwalestidy.cymru::f061cd96-83b7-4f07-a51d-e602ec857268" providerId="AD" clId="Web-{0F6ECFB1-9880-4196-BE57-3B86F08407B4}" dt="2021-04-30T15:06:50.516" v="5"/>
        <pc:sldMkLst>
          <pc:docMk/>
          <pc:sldMk cId="328996547" sldId="275"/>
        </pc:sldMkLst>
      </pc:sldChg>
      <pc:sldChg chg="ord">
        <pc:chgData name="Fran Watkin" userId="S::fran.watkin@keepwalestidy.cymru::f061cd96-83b7-4f07-a51d-e602ec857268" providerId="AD" clId="Web-{0F6ECFB1-9880-4196-BE57-3B86F08407B4}" dt="2021-04-30T15:07:15.173" v="8"/>
        <pc:sldMkLst>
          <pc:docMk/>
          <pc:sldMk cId="2998498850" sldId="290"/>
        </pc:sldMkLst>
      </pc:sldChg>
      <pc:sldChg chg="addCm">
        <pc:chgData name="Fran Watkin" userId="S::fran.watkin@keepwalestidy.cymru::f061cd96-83b7-4f07-a51d-e602ec857268" providerId="AD" clId="Web-{0F6ECFB1-9880-4196-BE57-3B86F08407B4}" dt="2021-04-30T15:08:40.894" v="10"/>
        <pc:sldMkLst>
          <pc:docMk/>
          <pc:sldMk cId="3918758959" sldId="291"/>
        </pc:sldMkLst>
      </pc:sldChg>
      <pc:sldChg chg="modSp">
        <pc:chgData name="Fran Watkin" userId="S::fran.watkin@keepwalestidy.cymru::f061cd96-83b7-4f07-a51d-e602ec857268" providerId="AD" clId="Web-{0F6ECFB1-9880-4196-BE57-3B86F08407B4}" dt="2021-04-30T15:04:28.121" v="4" actId="20577"/>
        <pc:sldMkLst>
          <pc:docMk/>
          <pc:sldMk cId="447729612" sldId="292"/>
        </pc:sldMkLst>
        <pc:spChg chg="mod">
          <ac:chgData name="Fran Watkin" userId="S::fran.watkin@keepwalestidy.cymru::f061cd96-83b7-4f07-a51d-e602ec857268" providerId="AD" clId="Web-{0F6ECFB1-9880-4196-BE57-3B86F08407B4}" dt="2021-04-30T15:04:28.121" v="4" actId="20577"/>
          <ac:spMkLst>
            <pc:docMk/>
            <pc:sldMk cId="447729612" sldId="292"/>
            <ac:spMk id="4" creationId="{180B283A-A316-42BC-A35C-E8CE1126A0CD}"/>
          </ac:spMkLst>
        </pc:spChg>
      </pc:sldChg>
      <pc:sldChg chg="ord">
        <pc:chgData name="Fran Watkin" userId="S::fran.watkin@keepwalestidy.cymru::f061cd96-83b7-4f07-a51d-e602ec857268" providerId="AD" clId="Web-{0F6ECFB1-9880-4196-BE57-3B86F08407B4}" dt="2021-04-30T15:07:22.157" v="9"/>
        <pc:sldMkLst>
          <pc:docMk/>
          <pc:sldMk cId="1319453161" sldId="293"/>
        </pc:sldMkLst>
      </pc:sldChg>
      <pc:sldChg chg="ord">
        <pc:chgData name="Fran Watkin" userId="S::fran.watkin@keepwalestidy.cymru::f061cd96-83b7-4f07-a51d-e602ec857268" providerId="AD" clId="Web-{0F6ECFB1-9880-4196-BE57-3B86F08407B4}" dt="2021-04-30T15:07:05.282" v="7"/>
        <pc:sldMkLst>
          <pc:docMk/>
          <pc:sldMk cId="3628082747" sldId="295"/>
        </pc:sldMkLst>
      </pc:sldChg>
      <pc:sldChg chg="addSp delSp modSp ord">
        <pc:chgData name="Fran Watkin" userId="S::fran.watkin@keepwalestidy.cymru::f061cd96-83b7-4f07-a51d-e602ec857268" providerId="AD" clId="Web-{0F6ECFB1-9880-4196-BE57-3B86F08407B4}" dt="2021-04-30T15:30:51.384" v="87" actId="1076"/>
        <pc:sldMkLst>
          <pc:docMk/>
          <pc:sldMk cId="975556355" sldId="297"/>
        </pc:sldMkLst>
        <pc:spChg chg="mod">
          <ac:chgData name="Fran Watkin" userId="S::fran.watkin@keepwalestidy.cymru::f061cd96-83b7-4f07-a51d-e602ec857268" providerId="AD" clId="Web-{0F6ECFB1-9880-4196-BE57-3B86F08407B4}" dt="2021-04-30T15:26:44.519" v="14" actId="1076"/>
          <ac:spMkLst>
            <pc:docMk/>
            <pc:sldMk cId="975556355" sldId="297"/>
            <ac:spMk id="2" creationId="{3ED8E099-8745-4E3F-9DE1-9B2386B7FBA5}"/>
          </ac:spMkLst>
        </pc:spChg>
        <pc:spChg chg="add del">
          <ac:chgData name="Fran Watkin" userId="S::fran.watkin@keepwalestidy.cymru::f061cd96-83b7-4f07-a51d-e602ec857268" providerId="AD" clId="Web-{0F6ECFB1-9880-4196-BE57-3B86F08407B4}" dt="2021-04-30T15:26:50.004" v="15"/>
          <ac:spMkLst>
            <pc:docMk/>
            <pc:sldMk cId="975556355" sldId="297"/>
            <ac:spMk id="3" creationId="{27C1043C-7639-4BBB-8563-D6944C136AD5}"/>
          </ac:spMkLst>
        </pc:spChg>
        <pc:spChg chg="add mod">
          <ac:chgData name="Fran Watkin" userId="S::fran.watkin@keepwalestidy.cymru::f061cd96-83b7-4f07-a51d-e602ec857268" providerId="AD" clId="Web-{0F6ECFB1-9880-4196-BE57-3B86F08407B4}" dt="2021-04-30T15:30:24.087" v="78" actId="1076"/>
          <ac:spMkLst>
            <pc:docMk/>
            <pc:sldMk cId="975556355" sldId="297"/>
            <ac:spMk id="4" creationId="{2F3B9621-7DF5-4BA5-A91D-7B6453D92C72}"/>
          </ac:spMkLst>
        </pc:spChg>
        <pc:spChg chg="add mod">
          <ac:chgData name="Fran Watkin" userId="S::fran.watkin@keepwalestidy.cymru::f061cd96-83b7-4f07-a51d-e602ec857268" providerId="AD" clId="Web-{0F6ECFB1-9880-4196-BE57-3B86F08407B4}" dt="2021-04-30T15:30:42.868" v="85" actId="1076"/>
          <ac:spMkLst>
            <pc:docMk/>
            <pc:sldMk cId="975556355" sldId="297"/>
            <ac:spMk id="5" creationId="{64455C14-D559-49EA-87B0-766E4091FED8}"/>
          </ac:spMkLst>
        </pc:spChg>
        <pc:spChg chg="add mod">
          <ac:chgData name="Fran Watkin" userId="S::fran.watkin@keepwalestidy.cymru::f061cd96-83b7-4f07-a51d-e602ec857268" providerId="AD" clId="Web-{0F6ECFB1-9880-4196-BE57-3B86F08407B4}" dt="2021-04-30T15:30:31.946" v="81" actId="1076"/>
          <ac:spMkLst>
            <pc:docMk/>
            <pc:sldMk cId="975556355" sldId="297"/>
            <ac:spMk id="6" creationId="{4496A7BE-86B4-4E75-AFF4-7FB3AA7FD587}"/>
          </ac:spMkLst>
        </pc:spChg>
        <pc:spChg chg="add mod">
          <ac:chgData name="Fran Watkin" userId="S::fran.watkin@keepwalestidy.cymru::f061cd96-83b7-4f07-a51d-e602ec857268" providerId="AD" clId="Web-{0F6ECFB1-9880-4196-BE57-3B86F08407B4}" dt="2021-04-30T15:29:20.945" v="50" actId="14100"/>
          <ac:spMkLst>
            <pc:docMk/>
            <pc:sldMk cId="975556355" sldId="297"/>
            <ac:spMk id="7" creationId="{F23ABA32-247F-4EBC-A738-F6C790B632F9}"/>
          </ac:spMkLst>
        </pc:spChg>
        <pc:spChg chg="add mod">
          <ac:chgData name="Fran Watkin" userId="S::fran.watkin@keepwalestidy.cymru::f061cd96-83b7-4f07-a51d-e602ec857268" providerId="AD" clId="Web-{0F6ECFB1-9880-4196-BE57-3B86F08407B4}" dt="2021-04-30T15:30:51.384" v="87" actId="1076"/>
          <ac:spMkLst>
            <pc:docMk/>
            <pc:sldMk cId="975556355" sldId="297"/>
            <ac:spMk id="8" creationId="{3944290A-B2BA-4777-8070-825D5E341D7E}"/>
          </ac:spMkLst>
        </pc:spChg>
        <pc:spChg chg="add mod">
          <ac:chgData name="Fran Watkin" userId="S::fran.watkin@keepwalestidy.cymru::f061cd96-83b7-4f07-a51d-e602ec857268" providerId="AD" clId="Web-{0F6ECFB1-9880-4196-BE57-3B86F08407B4}" dt="2021-04-30T15:30:38.384" v="84" actId="1076"/>
          <ac:spMkLst>
            <pc:docMk/>
            <pc:sldMk cId="975556355" sldId="297"/>
            <ac:spMk id="9" creationId="{B5FECC13-7A9C-4A28-89C5-A7DB9B1BA9A6}"/>
          </ac:spMkLst>
        </pc:spChg>
        <pc:spChg chg="add mod">
          <ac:chgData name="Fran Watkin" userId="S::fran.watkin@keepwalestidy.cymru::f061cd96-83b7-4f07-a51d-e602ec857268" providerId="AD" clId="Web-{0F6ECFB1-9880-4196-BE57-3B86F08407B4}" dt="2021-04-30T15:30:45.712" v="86" actId="1076"/>
          <ac:spMkLst>
            <pc:docMk/>
            <pc:sldMk cId="975556355" sldId="297"/>
            <ac:spMk id="10" creationId="{04232BE2-83B0-495C-B95F-B14EF1CCAC97}"/>
          </ac:spMkLst>
        </pc:spChg>
        <pc:spChg chg="add mod">
          <ac:chgData name="Fran Watkin" userId="S::fran.watkin@keepwalestidy.cymru::f061cd96-83b7-4f07-a51d-e602ec857268" providerId="AD" clId="Web-{0F6ECFB1-9880-4196-BE57-3B86F08407B4}" dt="2021-04-30T15:30:35.009" v="82" actId="1076"/>
          <ac:spMkLst>
            <pc:docMk/>
            <pc:sldMk cId="975556355" sldId="297"/>
            <ac:spMk id="11" creationId="{5564DCEE-AC59-4559-822A-276246FE9126}"/>
          </ac:spMkLst>
        </pc:spChg>
        <pc:spChg chg="add mod">
          <ac:chgData name="Fran Watkin" userId="S::fran.watkin@keepwalestidy.cymru::f061cd96-83b7-4f07-a51d-e602ec857268" providerId="AD" clId="Web-{0F6ECFB1-9880-4196-BE57-3B86F08407B4}" dt="2021-04-30T15:30:36.399" v="83" actId="1076"/>
          <ac:spMkLst>
            <pc:docMk/>
            <pc:sldMk cId="975556355" sldId="297"/>
            <ac:spMk id="12" creationId="{F96FDA84-0FF2-4FBE-877F-574859F4628E}"/>
          </ac:spMkLst>
        </pc:spChg>
      </pc:sldChg>
      <pc:sldChg chg="addSp modSp add replId">
        <pc:chgData name="Fran Watkin" userId="S::fran.watkin@keepwalestidy.cymru::f061cd96-83b7-4f07-a51d-e602ec857268" providerId="AD" clId="Web-{0F6ECFB1-9880-4196-BE57-3B86F08407B4}" dt="2021-04-30T15:34:22.951" v="157" actId="20577"/>
        <pc:sldMkLst>
          <pc:docMk/>
          <pc:sldMk cId="2993519213" sldId="298"/>
        </pc:sldMkLst>
        <pc:spChg chg="mod">
          <ac:chgData name="Fran Watkin" userId="S::fran.watkin@keepwalestidy.cymru::f061cd96-83b7-4f07-a51d-e602ec857268" providerId="AD" clId="Web-{0F6ECFB1-9880-4196-BE57-3B86F08407B4}" dt="2021-04-30T15:34:15.232" v="141" actId="20577"/>
          <ac:spMkLst>
            <pc:docMk/>
            <pc:sldMk cId="2993519213" sldId="298"/>
            <ac:spMk id="2" creationId="{00000000-0000-0000-0000-000000000000}"/>
          </ac:spMkLst>
        </pc:spChg>
        <pc:spChg chg="add mod">
          <ac:chgData name="Fran Watkin" userId="S::fran.watkin@keepwalestidy.cymru::f061cd96-83b7-4f07-a51d-e602ec857268" providerId="AD" clId="Web-{0F6ECFB1-9880-4196-BE57-3B86F08407B4}" dt="2021-04-30T15:34:22.951" v="157" actId="20577"/>
          <ac:spMkLst>
            <pc:docMk/>
            <pc:sldMk cId="2993519213" sldId="298"/>
            <ac:spMk id="3" creationId="{C584F6F7-EF56-4839-A2EF-859D45027B68}"/>
          </ac:spMkLst>
        </pc:spChg>
      </pc:sldChg>
      <pc:sldChg chg="addSp modSp add replId">
        <pc:chgData name="Fran Watkin" userId="S::fran.watkin@keepwalestidy.cymru::f061cd96-83b7-4f07-a51d-e602ec857268" providerId="AD" clId="Web-{0F6ECFB1-9880-4196-BE57-3B86F08407B4}" dt="2021-04-30T15:41:39.132" v="276" actId="20577"/>
        <pc:sldMkLst>
          <pc:docMk/>
          <pc:sldMk cId="1621798363" sldId="299"/>
        </pc:sldMkLst>
        <pc:spChg chg="mod">
          <ac:chgData name="Fran Watkin" userId="S::fran.watkin@keepwalestidy.cymru::f061cd96-83b7-4f07-a51d-e602ec857268" providerId="AD" clId="Web-{0F6ECFB1-9880-4196-BE57-3B86F08407B4}" dt="2021-04-30T15:35:24.171" v="170" actId="20577"/>
          <ac:spMkLst>
            <pc:docMk/>
            <pc:sldMk cId="1621798363" sldId="299"/>
            <ac:spMk id="2" creationId="{00000000-0000-0000-0000-000000000000}"/>
          </ac:spMkLst>
        </pc:spChg>
        <pc:spChg chg="add mod">
          <ac:chgData name="Fran Watkin" userId="S::fran.watkin@keepwalestidy.cymru::f061cd96-83b7-4f07-a51d-e602ec857268" providerId="AD" clId="Web-{0F6ECFB1-9880-4196-BE57-3B86F08407B4}" dt="2021-04-30T15:41:39.132" v="276" actId="20577"/>
          <ac:spMkLst>
            <pc:docMk/>
            <pc:sldMk cId="1621798363" sldId="299"/>
            <ac:spMk id="3" creationId="{A750F78E-5F10-4B20-83FB-68E69E976D0E}"/>
          </ac:spMkLst>
        </pc:spChg>
        <pc:picChg chg="add mod">
          <ac:chgData name="Fran Watkin" userId="S::fran.watkin@keepwalestidy.cymru::f061cd96-83b7-4f07-a51d-e602ec857268" providerId="AD" clId="Web-{0F6ECFB1-9880-4196-BE57-3B86F08407B4}" dt="2021-04-30T15:40:39.428" v="240" actId="1076"/>
          <ac:picMkLst>
            <pc:docMk/>
            <pc:sldMk cId="1621798363" sldId="299"/>
            <ac:picMk id="4" creationId="{E0C1F659-9889-4F6C-A440-7A34B4331FAD}"/>
          </ac:picMkLst>
        </pc:picChg>
        <pc:picChg chg="add mod">
          <ac:chgData name="Fran Watkin" userId="S::fran.watkin@keepwalestidy.cymru::f061cd96-83b7-4f07-a51d-e602ec857268" providerId="AD" clId="Web-{0F6ECFB1-9880-4196-BE57-3B86F08407B4}" dt="2021-04-30T15:40:42.662" v="241" actId="1076"/>
          <ac:picMkLst>
            <pc:docMk/>
            <pc:sldMk cId="1621798363" sldId="299"/>
            <ac:picMk id="5" creationId="{28B26964-3FF8-4F67-8A1E-A619D29F4545}"/>
          </ac:picMkLst>
        </pc:picChg>
        <pc:picChg chg="add mod">
          <ac:chgData name="Fran Watkin" userId="S::fran.watkin@keepwalestidy.cymru::f061cd96-83b7-4f07-a51d-e602ec857268" providerId="AD" clId="Web-{0F6ECFB1-9880-4196-BE57-3B86F08407B4}" dt="2021-04-30T15:40:49.537" v="242" actId="1076"/>
          <ac:picMkLst>
            <pc:docMk/>
            <pc:sldMk cId="1621798363" sldId="299"/>
            <ac:picMk id="6" creationId="{C37AC992-C545-46C1-A0F7-1EADEF02999A}"/>
          </ac:picMkLst>
        </pc:picChg>
      </pc:sldChg>
    </pc:docChg>
  </pc:docChgLst>
  <pc:docChgLst>
    <pc:chgData name="Aimee Hallett" userId="f58bd618-5853-4382-bc5c-18a58d4daab5" providerId="ADAL" clId="{4E439F4D-50ED-4693-B2FF-76F4426C114E}"/>
    <pc:docChg chg="undo custSel addSld delSld modSld">
      <pc:chgData name="Aimee Hallett" userId="f58bd618-5853-4382-bc5c-18a58d4daab5" providerId="ADAL" clId="{4E439F4D-50ED-4693-B2FF-76F4426C114E}" dt="2022-02-23T15:11:30.383" v="45" actId="2696"/>
      <pc:docMkLst>
        <pc:docMk/>
      </pc:docMkLst>
      <pc:sldChg chg="del">
        <pc:chgData name="Aimee Hallett" userId="f58bd618-5853-4382-bc5c-18a58d4daab5" providerId="ADAL" clId="{4E439F4D-50ED-4693-B2FF-76F4426C114E}" dt="2022-02-23T15:11:30.383" v="45" actId="2696"/>
        <pc:sldMkLst>
          <pc:docMk/>
          <pc:sldMk cId="2998498850" sldId="290"/>
        </pc:sldMkLst>
      </pc:sldChg>
      <pc:sldChg chg="addSp modSp mod">
        <pc:chgData name="Aimee Hallett" userId="f58bd618-5853-4382-bc5c-18a58d4daab5" providerId="ADAL" clId="{4E439F4D-50ED-4693-B2FF-76F4426C114E}" dt="2022-02-23T15:07:56.660" v="40" actId="1076"/>
        <pc:sldMkLst>
          <pc:docMk/>
          <pc:sldMk cId="1985923886" sldId="304"/>
        </pc:sldMkLst>
        <pc:spChg chg="mod">
          <ac:chgData name="Aimee Hallett" userId="f58bd618-5853-4382-bc5c-18a58d4daab5" providerId="ADAL" clId="{4E439F4D-50ED-4693-B2FF-76F4426C114E}" dt="2022-02-23T15:07:46.830" v="38" actId="20577"/>
          <ac:spMkLst>
            <pc:docMk/>
            <pc:sldMk cId="1985923886" sldId="304"/>
            <ac:spMk id="4" creationId="{B6276EDF-806C-453B-9820-4BF9CFE87B18}"/>
          </ac:spMkLst>
        </pc:spChg>
        <pc:picChg chg="add mod">
          <ac:chgData name="Aimee Hallett" userId="f58bd618-5853-4382-bc5c-18a58d4daab5" providerId="ADAL" clId="{4E439F4D-50ED-4693-B2FF-76F4426C114E}" dt="2022-02-23T15:07:56.660" v="40" actId="1076"/>
          <ac:picMkLst>
            <pc:docMk/>
            <pc:sldMk cId="1985923886" sldId="304"/>
            <ac:picMk id="5" creationId="{277B41DD-66FB-44C0-BE39-DD4FD1498FCB}"/>
          </ac:picMkLst>
        </pc:picChg>
      </pc:sldChg>
      <pc:sldChg chg="modSp mod">
        <pc:chgData name="Aimee Hallett" userId="f58bd618-5853-4382-bc5c-18a58d4daab5" providerId="ADAL" clId="{4E439F4D-50ED-4693-B2FF-76F4426C114E}" dt="2022-02-23T15:10:44.960" v="44" actId="1076"/>
        <pc:sldMkLst>
          <pc:docMk/>
          <pc:sldMk cId="297244426" sldId="353"/>
        </pc:sldMkLst>
        <pc:spChg chg="mod">
          <ac:chgData name="Aimee Hallett" userId="f58bd618-5853-4382-bc5c-18a58d4daab5" providerId="ADAL" clId="{4E439F4D-50ED-4693-B2FF-76F4426C114E}" dt="2022-02-23T15:10:37.519" v="43" actId="20577"/>
          <ac:spMkLst>
            <pc:docMk/>
            <pc:sldMk cId="297244426" sldId="353"/>
            <ac:spMk id="6" creationId="{6BC473CB-8D3B-4499-83DA-6794FF0FB539}"/>
          </ac:spMkLst>
        </pc:spChg>
        <pc:spChg chg="mod">
          <ac:chgData name="Aimee Hallett" userId="f58bd618-5853-4382-bc5c-18a58d4daab5" providerId="ADAL" clId="{4E439F4D-50ED-4693-B2FF-76F4426C114E}" dt="2022-02-23T15:10:44.960" v="44" actId="1076"/>
          <ac:spMkLst>
            <pc:docMk/>
            <pc:sldMk cId="297244426" sldId="353"/>
            <ac:spMk id="7" creationId="{48759DF8-BE40-49B6-9111-1CB3D1B319A8}"/>
          </ac:spMkLst>
        </pc:spChg>
      </pc:sldChg>
      <pc:sldChg chg="new del">
        <pc:chgData name="Aimee Hallett" userId="f58bd618-5853-4382-bc5c-18a58d4daab5" providerId="ADAL" clId="{4E439F4D-50ED-4693-B2FF-76F4426C114E}" dt="2022-02-23T15:10:30.052" v="42" actId="2696"/>
        <pc:sldMkLst>
          <pc:docMk/>
          <pc:sldMk cId="190720291" sldId="372"/>
        </pc:sldMkLst>
      </pc:sldChg>
    </pc:docChg>
  </pc:docChgLst>
  <pc:docChgLst>
    <pc:chgData name="Alex Prescot" userId="S::alex.prescot@keepwalestidy.cymru::e6b975fd-046a-421f-9425-f8a7e787a584" providerId="AD" clId="Web-{D73E3B8C-4E34-759C-BED0-1B0385564393}"/>
    <pc:docChg chg="modSld">
      <pc:chgData name="Alex Prescot" userId="S::alex.prescot@keepwalestidy.cymru::e6b975fd-046a-421f-9425-f8a7e787a584" providerId="AD" clId="Web-{D73E3B8C-4E34-759C-BED0-1B0385564393}" dt="2022-10-25T15:48:02.127" v="12" actId="20577"/>
      <pc:docMkLst>
        <pc:docMk/>
      </pc:docMkLst>
      <pc:sldChg chg="modSp">
        <pc:chgData name="Alex Prescot" userId="S::alex.prescot@keepwalestidy.cymru::e6b975fd-046a-421f-9425-f8a7e787a584" providerId="AD" clId="Web-{D73E3B8C-4E34-759C-BED0-1B0385564393}" dt="2022-10-25T15:48:02.127" v="12" actId="20577"/>
        <pc:sldMkLst>
          <pc:docMk/>
          <pc:sldMk cId="2815689270" sldId="367"/>
        </pc:sldMkLst>
        <pc:spChg chg="mod">
          <ac:chgData name="Alex Prescot" userId="S::alex.prescot@keepwalestidy.cymru::e6b975fd-046a-421f-9425-f8a7e787a584" providerId="AD" clId="Web-{D73E3B8C-4E34-759C-BED0-1B0385564393}" dt="2022-10-25T15:48:01.924" v="10" actId="20577"/>
          <ac:spMkLst>
            <pc:docMk/>
            <pc:sldMk cId="2815689270" sldId="367"/>
            <ac:spMk id="7" creationId="{B8D0A323-5B2C-4713-85EE-2BF6C30A95B6}"/>
          </ac:spMkLst>
        </pc:spChg>
        <pc:spChg chg="mod">
          <ac:chgData name="Alex Prescot" userId="S::alex.prescot@keepwalestidy.cymru::e6b975fd-046a-421f-9425-f8a7e787a584" providerId="AD" clId="Web-{D73E3B8C-4E34-759C-BED0-1B0385564393}" dt="2022-10-25T15:47:57.596" v="7" actId="1076"/>
          <ac:spMkLst>
            <pc:docMk/>
            <pc:sldMk cId="2815689270" sldId="367"/>
            <ac:spMk id="8" creationId="{9F4786B8-7D78-464C-ADC4-7F756C09F748}"/>
          </ac:spMkLst>
        </pc:spChg>
        <pc:spChg chg="mod">
          <ac:chgData name="Alex Prescot" userId="S::alex.prescot@keepwalestidy.cymru::e6b975fd-046a-421f-9425-f8a7e787a584" providerId="AD" clId="Web-{D73E3B8C-4E34-759C-BED0-1B0385564393}" dt="2022-10-25T15:48:02.127" v="12" actId="20577"/>
          <ac:spMkLst>
            <pc:docMk/>
            <pc:sldMk cId="2815689270" sldId="367"/>
            <ac:spMk id="9" creationId="{644B4C5B-29DD-4312-BF81-CE2964A250BB}"/>
          </ac:spMkLst>
        </pc:spChg>
      </pc:sldChg>
    </pc:docChg>
  </pc:docChgLst>
  <pc:docChgLst>
    <pc:chgData name="Fran Watkin" userId="S::fran.watkin@keepwalestidy.cymru::f061cd96-83b7-4f07-a51d-e602ec857268" providerId="AD" clId="Web-{7D91ABBD-E9A8-4937-AFD0-0F4368F25802}"/>
    <pc:docChg chg="modSld">
      <pc:chgData name="Fran Watkin" userId="S::fran.watkin@keepwalestidy.cymru::f061cd96-83b7-4f07-a51d-e602ec857268" providerId="AD" clId="Web-{7D91ABBD-E9A8-4937-AFD0-0F4368F25802}" dt="2021-05-04T09:28:12.133" v="28" actId="20577"/>
      <pc:docMkLst>
        <pc:docMk/>
      </pc:docMkLst>
      <pc:sldChg chg="addSp delSp modSp">
        <pc:chgData name="Fran Watkin" userId="S::fran.watkin@keepwalestidy.cymru::f061cd96-83b7-4f07-a51d-e602ec857268" providerId="AD" clId="Web-{7D91ABBD-E9A8-4937-AFD0-0F4368F25802}" dt="2021-05-04T09:24:23.790" v="25" actId="20577"/>
        <pc:sldMkLst>
          <pc:docMk/>
          <pc:sldMk cId="328996547" sldId="275"/>
        </pc:sldMkLst>
        <pc:spChg chg="add mod">
          <ac:chgData name="Fran Watkin" userId="S::fran.watkin@keepwalestidy.cymru::f061cd96-83b7-4f07-a51d-e602ec857268" providerId="AD" clId="Web-{7D91ABBD-E9A8-4937-AFD0-0F4368F25802}" dt="2021-05-04T09:24:23.790" v="25" actId="20577"/>
          <ac:spMkLst>
            <pc:docMk/>
            <pc:sldMk cId="328996547" sldId="275"/>
            <ac:spMk id="4" creationId="{CD45B240-3D14-476D-90A2-F0C7BACA0BC1}"/>
          </ac:spMkLst>
        </pc:spChg>
        <pc:grpChg chg="del">
          <ac:chgData name="Fran Watkin" userId="S::fran.watkin@keepwalestidy.cymru::f061cd96-83b7-4f07-a51d-e602ec857268" providerId="AD" clId="Web-{7D91ABBD-E9A8-4937-AFD0-0F4368F25802}" dt="2021-05-04T09:23:47.475" v="0"/>
          <ac:grpSpMkLst>
            <pc:docMk/>
            <pc:sldMk cId="328996547" sldId="275"/>
            <ac:grpSpMk id="8" creationId="{683A7FB5-C658-4B09-8AE4-BE45DFAD0415}"/>
          </ac:grpSpMkLst>
        </pc:grpChg>
        <pc:picChg chg="add mod">
          <ac:chgData name="Fran Watkin" userId="S::fran.watkin@keepwalestidy.cymru::f061cd96-83b7-4f07-a51d-e602ec857268" providerId="AD" clId="Web-{7D91ABBD-E9A8-4937-AFD0-0F4368F25802}" dt="2021-05-04T09:24:00.351" v="4" actId="14100"/>
          <ac:picMkLst>
            <pc:docMk/>
            <pc:sldMk cId="328996547" sldId="275"/>
            <ac:picMk id="3" creationId="{0FC25EC0-D134-4302-832A-B8906E17BCFE}"/>
          </ac:picMkLst>
        </pc:picChg>
      </pc:sldChg>
      <pc:sldChg chg="modSp">
        <pc:chgData name="Fran Watkin" userId="S::fran.watkin@keepwalestidy.cymru::f061cd96-83b7-4f07-a51d-e602ec857268" providerId="AD" clId="Web-{7D91ABBD-E9A8-4937-AFD0-0F4368F25802}" dt="2021-05-04T09:28:12.133" v="28" actId="20577"/>
        <pc:sldMkLst>
          <pc:docMk/>
          <pc:sldMk cId="3628082747" sldId="295"/>
        </pc:sldMkLst>
        <pc:spChg chg="mod">
          <ac:chgData name="Fran Watkin" userId="S::fran.watkin@keepwalestidy.cymru::f061cd96-83b7-4f07-a51d-e602ec857268" providerId="AD" clId="Web-{7D91ABBD-E9A8-4937-AFD0-0F4368F25802}" dt="2021-05-04T09:28:12.133" v="28" actId="20577"/>
          <ac:spMkLst>
            <pc:docMk/>
            <pc:sldMk cId="3628082747" sldId="295"/>
            <ac:spMk id="3" creationId="{9295F391-7D79-4023-9CAC-531784E55AFE}"/>
          </ac:spMkLst>
        </pc:spChg>
      </pc:sldChg>
      <pc:sldChg chg="modSp">
        <pc:chgData name="Fran Watkin" userId="S::fran.watkin@keepwalestidy.cymru::f061cd96-83b7-4f07-a51d-e602ec857268" providerId="AD" clId="Web-{7D91ABBD-E9A8-4937-AFD0-0F4368F25802}" dt="2021-05-04T09:26:45.940" v="26" actId="1076"/>
        <pc:sldMkLst>
          <pc:docMk/>
          <pc:sldMk cId="975556355" sldId="297"/>
        </pc:sldMkLst>
        <pc:spChg chg="mod">
          <ac:chgData name="Fran Watkin" userId="S::fran.watkin@keepwalestidy.cymru::f061cd96-83b7-4f07-a51d-e602ec857268" providerId="AD" clId="Web-{7D91ABBD-E9A8-4937-AFD0-0F4368F25802}" dt="2021-05-04T09:26:45.940" v="26" actId="1076"/>
          <ac:spMkLst>
            <pc:docMk/>
            <pc:sldMk cId="975556355" sldId="297"/>
            <ac:spMk id="8" creationId="{3944290A-B2BA-4777-8070-825D5E341D7E}"/>
          </ac:spMkLst>
        </pc:spChg>
      </pc:sldChg>
    </pc:docChg>
  </pc:docChgLst>
  <pc:docChgLst>
    <pc:chgData name="Fran Watkin" userId="S::fran.watkin@keepwalestidy.cymru::f061cd96-83b7-4f07-a51d-e602ec857268" providerId="AD" clId="Web-{C25A5085-9ABC-48DF-98DC-AC55A2271895}"/>
    <pc:docChg chg="modSld">
      <pc:chgData name="Fran Watkin" userId="S::fran.watkin@keepwalestidy.cymru::f061cd96-83b7-4f07-a51d-e602ec857268" providerId="AD" clId="Web-{C25A5085-9ABC-48DF-98DC-AC55A2271895}" dt="2021-05-07T09:49:44.376" v="418"/>
      <pc:docMkLst>
        <pc:docMk/>
      </pc:docMkLst>
      <pc:sldChg chg="modSp">
        <pc:chgData name="Fran Watkin" userId="S::fran.watkin@keepwalestidy.cymru::f061cd96-83b7-4f07-a51d-e602ec857268" providerId="AD" clId="Web-{C25A5085-9ABC-48DF-98DC-AC55A2271895}" dt="2021-05-07T09:45:42.597" v="52" actId="20577"/>
        <pc:sldMkLst>
          <pc:docMk/>
          <pc:sldMk cId="3335111859" sldId="288"/>
        </pc:sldMkLst>
        <pc:spChg chg="mod">
          <ac:chgData name="Fran Watkin" userId="S::fran.watkin@keepwalestidy.cymru::f061cd96-83b7-4f07-a51d-e602ec857268" providerId="AD" clId="Web-{C25A5085-9ABC-48DF-98DC-AC55A2271895}" dt="2021-05-07T09:45:42.597" v="52" actId="20577"/>
          <ac:spMkLst>
            <pc:docMk/>
            <pc:sldMk cId="3335111859" sldId="288"/>
            <ac:spMk id="5" creationId="{7FCD261F-9C7A-4E8A-874A-87776EEADBA2}"/>
          </ac:spMkLst>
        </pc:spChg>
      </pc:sldChg>
      <pc:sldChg chg="modSp">
        <pc:chgData name="Fran Watkin" userId="S::fran.watkin@keepwalestidy.cymru::f061cd96-83b7-4f07-a51d-e602ec857268" providerId="AD" clId="Web-{C25A5085-9ABC-48DF-98DC-AC55A2271895}" dt="2021-05-07T09:49:31.440" v="414"/>
        <pc:sldMkLst>
          <pc:docMk/>
          <pc:sldMk cId="2866928492" sldId="300"/>
        </pc:sldMkLst>
        <pc:graphicFrameChg chg="mod modGraphic">
          <ac:chgData name="Fran Watkin" userId="S::fran.watkin@keepwalestidy.cymru::f061cd96-83b7-4f07-a51d-e602ec857268" providerId="AD" clId="Web-{C25A5085-9ABC-48DF-98DC-AC55A2271895}" dt="2021-05-07T09:49:31.440" v="414"/>
          <ac:graphicFrameMkLst>
            <pc:docMk/>
            <pc:sldMk cId="2866928492" sldId="300"/>
            <ac:graphicFrameMk id="4" creationId="{9919C451-836C-453C-9388-113B00E3DA31}"/>
          </ac:graphicFrameMkLst>
        </pc:graphicFrameChg>
      </pc:sldChg>
      <pc:sldChg chg="modSp">
        <pc:chgData name="Fran Watkin" userId="S::fran.watkin@keepwalestidy.cymru::f061cd96-83b7-4f07-a51d-e602ec857268" providerId="AD" clId="Web-{C25A5085-9ABC-48DF-98DC-AC55A2271895}" dt="2021-05-07T09:49:44.376" v="418"/>
        <pc:sldMkLst>
          <pc:docMk/>
          <pc:sldMk cId="3902255071" sldId="301"/>
        </pc:sldMkLst>
        <pc:graphicFrameChg chg="mod modGraphic">
          <ac:chgData name="Fran Watkin" userId="S::fran.watkin@keepwalestidy.cymru::f061cd96-83b7-4f07-a51d-e602ec857268" providerId="AD" clId="Web-{C25A5085-9ABC-48DF-98DC-AC55A2271895}" dt="2021-05-07T09:49:44.376" v="418"/>
          <ac:graphicFrameMkLst>
            <pc:docMk/>
            <pc:sldMk cId="3902255071" sldId="301"/>
            <ac:graphicFrameMk id="4" creationId="{9919C451-836C-453C-9388-113B00E3DA31}"/>
          </ac:graphicFrameMkLst>
        </pc:graphicFrameChg>
      </pc:sldChg>
    </pc:docChg>
  </pc:docChgLst>
  <pc:docChgLst>
    <pc:chgData name="Aimee Hallett" userId="S::aimee.hallett@keepwalestidy.cymru::f58bd618-5853-4382-bc5c-18a58d4daab5" providerId="AD" clId="Web-{DB1E5A55-92BE-49E1-AE3E-91762F6AB599}"/>
    <pc:docChg chg="delSld modSld">
      <pc:chgData name="Aimee Hallett" userId="S::aimee.hallett@keepwalestidy.cymru::f58bd618-5853-4382-bc5c-18a58d4daab5" providerId="AD" clId="Web-{DB1E5A55-92BE-49E1-AE3E-91762F6AB599}" dt="2021-05-17T16:09:12.519" v="222" actId="1076"/>
      <pc:docMkLst>
        <pc:docMk/>
      </pc:docMkLst>
      <pc:sldChg chg="addSp delSp modSp">
        <pc:chgData name="Aimee Hallett" userId="S::aimee.hallett@keepwalestidy.cymru::f58bd618-5853-4382-bc5c-18a58d4daab5" providerId="AD" clId="Web-{DB1E5A55-92BE-49E1-AE3E-91762F6AB599}" dt="2021-05-17T16:09:12.519" v="222" actId="1076"/>
        <pc:sldMkLst>
          <pc:docMk/>
          <pc:sldMk cId="3335111859" sldId="288"/>
        </pc:sldMkLst>
        <pc:spChg chg="mod">
          <ac:chgData name="Aimee Hallett" userId="S::aimee.hallett@keepwalestidy.cymru::f58bd618-5853-4382-bc5c-18a58d4daab5" providerId="AD" clId="Web-{DB1E5A55-92BE-49E1-AE3E-91762F6AB599}" dt="2021-05-17T16:04:26.497" v="76" actId="1076"/>
          <ac:spMkLst>
            <pc:docMk/>
            <pc:sldMk cId="3335111859" sldId="288"/>
            <ac:spMk id="2" creationId="{00000000-0000-0000-0000-000000000000}"/>
          </ac:spMkLst>
        </pc:spChg>
        <pc:spChg chg="mod">
          <ac:chgData name="Aimee Hallett" userId="S::aimee.hallett@keepwalestidy.cymru::f58bd618-5853-4382-bc5c-18a58d4daab5" providerId="AD" clId="Web-{DB1E5A55-92BE-49E1-AE3E-91762F6AB599}" dt="2021-05-17T16:09:12.519" v="222" actId="1076"/>
          <ac:spMkLst>
            <pc:docMk/>
            <pc:sldMk cId="3335111859" sldId="288"/>
            <ac:spMk id="5" creationId="{7FCD261F-9C7A-4E8A-874A-87776EEADBA2}"/>
          </ac:spMkLst>
        </pc:spChg>
        <pc:spChg chg="del">
          <ac:chgData name="Aimee Hallett" userId="S::aimee.hallett@keepwalestidy.cymru::f58bd618-5853-4382-bc5c-18a58d4daab5" providerId="AD" clId="Web-{DB1E5A55-92BE-49E1-AE3E-91762F6AB599}" dt="2021-05-17T15:54:27.435" v="57"/>
          <ac:spMkLst>
            <pc:docMk/>
            <pc:sldMk cId="3335111859" sldId="288"/>
            <ac:spMk id="6" creationId="{BE88572F-8922-4322-924A-57BE39438275}"/>
          </ac:spMkLst>
        </pc:spChg>
        <pc:spChg chg="del">
          <ac:chgData name="Aimee Hallett" userId="S::aimee.hallett@keepwalestidy.cymru::f58bd618-5853-4382-bc5c-18a58d4daab5" providerId="AD" clId="Web-{DB1E5A55-92BE-49E1-AE3E-91762F6AB599}" dt="2021-05-17T15:53:12.808" v="27"/>
          <ac:spMkLst>
            <pc:docMk/>
            <pc:sldMk cId="3335111859" sldId="288"/>
            <ac:spMk id="7" creationId="{EC507038-17BF-436F-B73A-75ED4A18082F}"/>
          </ac:spMkLst>
        </pc:spChg>
        <pc:spChg chg="del mod">
          <ac:chgData name="Aimee Hallett" userId="S::aimee.hallett@keepwalestidy.cymru::f58bd618-5853-4382-bc5c-18a58d4daab5" providerId="AD" clId="Web-{DB1E5A55-92BE-49E1-AE3E-91762F6AB599}" dt="2021-05-17T15:53:14.448" v="28"/>
          <ac:spMkLst>
            <pc:docMk/>
            <pc:sldMk cId="3335111859" sldId="288"/>
            <ac:spMk id="8" creationId="{4C7A48ED-CB4E-4B07-86ED-45924792F210}"/>
          </ac:spMkLst>
        </pc:spChg>
        <pc:picChg chg="add mod">
          <ac:chgData name="Aimee Hallett" userId="S::aimee.hallett@keepwalestidy.cymru::f58bd618-5853-4382-bc5c-18a58d4daab5" providerId="AD" clId="Web-{DB1E5A55-92BE-49E1-AE3E-91762F6AB599}" dt="2021-05-17T16:07:22.501" v="154" actId="1076"/>
          <ac:picMkLst>
            <pc:docMk/>
            <pc:sldMk cId="3335111859" sldId="288"/>
            <ac:picMk id="3" creationId="{15FD091A-8222-4B39-B9C0-9B0B15D035DE}"/>
          </ac:picMkLst>
        </pc:picChg>
        <pc:picChg chg="mod">
          <ac:chgData name="Aimee Hallett" userId="S::aimee.hallett@keepwalestidy.cymru::f58bd618-5853-4382-bc5c-18a58d4daab5" providerId="AD" clId="Web-{DB1E5A55-92BE-49E1-AE3E-91762F6AB599}" dt="2021-05-17T16:07:21.595" v="153" actId="1076"/>
          <ac:picMkLst>
            <pc:docMk/>
            <pc:sldMk cId="3335111859" sldId="288"/>
            <ac:picMk id="9" creationId="{49C20306-073F-4CB3-B306-32B6447C1A79}"/>
          </ac:picMkLst>
        </pc:picChg>
      </pc:sldChg>
      <pc:sldChg chg="addSp delSp modSp del">
        <pc:chgData name="Aimee Hallett" userId="S::aimee.hallett@keepwalestidy.cymru::f58bd618-5853-4382-bc5c-18a58d4daab5" providerId="AD" clId="Web-{DB1E5A55-92BE-49E1-AE3E-91762F6AB599}" dt="2021-05-17T16:04:33.231" v="77"/>
        <pc:sldMkLst>
          <pc:docMk/>
          <pc:sldMk cId="447729612" sldId="292"/>
        </pc:sldMkLst>
        <pc:spChg chg="mod">
          <ac:chgData name="Aimee Hallett" userId="S::aimee.hallett@keepwalestidy.cymru::f58bd618-5853-4382-bc5c-18a58d4daab5" providerId="AD" clId="Web-{DB1E5A55-92BE-49E1-AE3E-91762F6AB599}" dt="2021-05-17T15:53:27.808" v="37" actId="20577"/>
          <ac:spMkLst>
            <pc:docMk/>
            <pc:sldMk cId="447729612" sldId="292"/>
            <ac:spMk id="6" creationId="{E3F949A0-1EC0-450B-83FE-18B35A579B4E}"/>
          </ac:spMkLst>
        </pc:spChg>
        <pc:picChg chg="add del mod">
          <ac:chgData name="Aimee Hallett" userId="S::aimee.hallett@keepwalestidy.cymru::f58bd618-5853-4382-bc5c-18a58d4daab5" providerId="AD" clId="Web-{DB1E5A55-92BE-49E1-AE3E-91762F6AB599}" dt="2021-05-17T15:54:07.356" v="51"/>
          <ac:picMkLst>
            <pc:docMk/>
            <pc:sldMk cId="447729612" sldId="292"/>
            <ac:picMk id="7" creationId="{B2134264-4ED9-41F0-B57A-E1BF2E0B2242}"/>
          </ac:picMkLst>
        </pc:picChg>
      </pc:sldChg>
      <pc:sldChg chg="modSp">
        <pc:chgData name="Aimee Hallett" userId="S::aimee.hallett@keepwalestidy.cymru::f58bd618-5853-4382-bc5c-18a58d4daab5" providerId="AD" clId="Web-{DB1E5A55-92BE-49E1-AE3E-91762F6AB599}" dt="2021-05-17T16:07:01.438" v="147" actId="1076"/>
        <pc:sldMkLst>
          <pc:docMk/>
          <pc:sldMk cId="1621798363" sldId="299"/>
        </pc:sldMkLst>
        <pc:spChg chg="mod">
          <ac:chgData name="Aimee Hallett" userId="S::aimee.hallett@keepwalestidy.cymru::f58bd618-5853-4382-bc5c-18a58d4daab5" providerId="AD" clId="Web-{DB1E5A55-92BE-49E1-AE3E-91762F6AB599}" dt="2021-05-17T16:07:01.438" v="147" actId="1076"/>
          <ac:spMkLst>
            <pc:docMk/>
            <pc:sldMk cId="1621798363" sldId="299"/>
            <ac:spMk id="3" creationId="{A750F78E-5F10-4B20-83FB-68E69E976D0E}"/>
          </ac:spMkLst>
        </pc:spChg>
      </pc:sldChg>
    </pc:docChg>
  </pc:docChgLst>
  <pc:docChgLst>
    <pc:chgData name="Fran Watkin" userId="S::fran.watkin@keepwalestidy.cymru::f061cd96-83b7-4f07-a51d-e602ec857268" providerId="AD" clId="Web-{25B5ED72-2445-4A64-9306-D8D623143B94}"/>
    <pc:docChg chg="modSld">
      <pc:chgData name="Fran Watkin" userId="S::fran.watkin@keepwalestidy.cymru::f061cd96-83b7-4f07-a51d-e602ec857268" providerId="AD" clId="Web-{25B5ED72-2445-4A64-9306-D8D623143B94}" dt="2021-05-21T09:14:04.148" v="111"/>
      <pc:docMkLst>
        <pc:docMk/>
      </pc:docMkLst>
      <pc:sldChg chg="modSp">
        <pc:chgData name="Fran Watkin" userId="S::fran.watkin@keepwalestidy.cymru::f061cd96-83b7-4f07-a51d-e602ec857268" providerId="AD" clId="Web-{25B5ED72-2445-4A64-9306-D8D623143B94}" dt="2021-05-21T09:10:49.738" v="7"/>
        <pc:sldMkLst>
          <pc:docMk/>
          <pc:sldMk cId="3628082747" sldId="295"/>
        </pc:sldMkLst>
        <pc:graphicFrameChg chg="mod modGraphic">
          <ac:chgData name="Fran Watkin" userId="S::fran.watkin@keepwalestidy.cymru::f061cd96-83b7-4f07-a51d-e602ec857268" providerId="AD" clId="Web-{25B5ED72-2445-4A64-9306-D8D623143B94}" dt="2021-05-21T09:10:49.738" v="7"/>
          <ac:graphicFrameMkLst>
            <pc:docMk/>
            <pc:sldMk cId="3628082747" sldId="295"/>
            <ac:graphicFrameMk id="4" creationId="{9919C451-836C-453C-9388-113B00E3DA31}"/>
          </ac:graphicFrameMkLst>
        </pc:graphicFrameChg>
      </pc:sldChg>
      <pc:sldChg chg="modSp">
        <pc:chgData name="Fran Watkin" userId="S::fran.watkin@keepwalestidy.cymru::f061cd96-83b7-4f07-a51d-e602ec857268" providerId="AD" clId="Web-{25B5ED72-2445-4A64-9306-D8D623143B94}" dt="2021-05-21T09:14:04.148" v="111"/>
        <pc:sldMkLst>
          <pc:docMk/>
          <pc:sldMk cId="2866928492" sldId="300"/>
        </pc:sldMkLst>
        <pc:graphicFrameChg chg="mod modGraphic">
          <ac:chgData name="Fran Watkin" userId="S::fran.watkin@keepwalestidy.cymru::f061cd96-83b7-4f07-a51d-e602ec857268" providerId="AD" clId="Web-{25B5ED72-2445-4A64-9306-D8D623143B94}" dt="2021-05-21T09:14:04.148" v="111"/>
          <ac:graphicFrameMkLst>
            <pc:docMk/>
            <pc:sldMk cId="2866928492" sldId="300"/>
            <ac:graphicFrameMk id="4" creationId="{9919C451-836C-453C-9388-113B00E3DA31}"/>
          </ac:graphicFrameMkLst>
        </pc:graphicFrameChg>
      </pc:sldChg>
      <pc:sldChg chg="modSp">
        <pc:chgData name="Fran Watkin" userId="S::fran.watkin@keepwalestidy.cymru::f061cd96-83b7-4f07-a51d-e602ec857268" providerId="AD" clId="Web-{25B5ED72-2445-4A64-9306-D8D623143B94}" dt="2021-05-21T09:13:14.491" v="107"/>
        <pc:sldMkLst>
          <pc:docMk/>
          <pc:sldMk cId="3902255071" sldId="301"/>
        </pc:sldMkLst>
        <pc:graphicFrameChg chg="mod modGraphic">
          <ac:chgData name="Fran Watkin" userId="S::fran.watkin@keepwalestidy.cymru::f061cd96-83b7-4f07-a51d-e602ec857268" providerId="AD" clId="Web-{25B5ED72-2445-4A64-9306-D8D623143B94}" dt="2021-05-21T09:13:14.491" v="107"/>
          <ac:graphicFrameMkLst>
            <pc:docMk/>
            <pc:sldMk cId="3902255071" sldId="301"/>
            <ac:graphicFrameMk id="4" creationId="{9919C451-836C-453C-9388-113B00E3DA31}"/>
          </ac:graphicFrameMkLst>
        </pc:graphicFrameChg>
      </pc:sldChg>
    </pc:docChg>
  </pc:docChgLst>
  <pc:docChgLst>
    <pc:chgData name="Alex Prescot" userId="S::alex.prescot@keepwalestidy.cymru::e6b975fd-046a-421f-9425-f8a7e787a584" providerId="AD" clId="Web-{3F333BAB-C45B-8664-C113-46B256516372}"/>
    <pc:docChg chg="modSld">
      <pc:chgData name="Alex Prescot" userId="S::alex.prescot@keepwalestidy.cymru::e6b975fd-046a-421f-9425-f8a7e787a584" providerId="AD" clId="Web-{3F333BAB-C45B-8664-C113-46B256516372}" dt="2022-10-25T15:57:11.564" v="1" actId="1076"/>
      <pc:docMkLst>
        <pc:docMk/>
      </pc:docMkLst>
      <pc:sldChg chg="modSp">
        <pc:chgData name="Alex Prescot" userId="S::alex.prescot@keepwalestidy.cymru::e6b975fd-046a-421f-9425-f8a7e787a584" providerId="AD" clId="Web-{3F333BAB-C45B-8664-C113-46B256516372}" dt="2022-10-25T15:57:11.564" v="1" actId="1076"/>
        <pc:sldMkLst>
          <pc:docMk/>
          <pc:sldMk cId="1723886891" sldId="340"/>
        </pc:sldMkLst>
        <pc:graphicFrameChg chg="mod">
          <ac:chgData name="Alex Prescot" userId="S::alex.prescot@keepwalestidy.cymru::e6b975fd-046a-421f-9425-f8a7e787a584" providerId="AD" clId="Web-{3F333BAB-C45B-8664-C113-46B256516372}" dt="2022-10-25T15:57:11.564" v="1" actId="1076"/>
          <ac:graphicFrameMkLst>
            <pc:docMk/>
            <pc:sldMk cId="1723886891" sldId="340"/>
            <ac:graphicFrameMk id="4" creationId="{CCABC73E-A409-4237-9D81-BE64B0CA57F6}"/>
          </ac:graphicFrameMkLst>
        </pc:graphicFrameChg>
      </pc:sldChg>
    </pc:docChg>
  </pc:docChgLst>
  <pc:docChgLst>
    <pc:chgData name="Fran Watkin" userId="S::fran.watkin@keepwalestidy.cymru::f061cd96-83b7-4f07-a51d-e602ec857268" providerId="AD" clId="Web-{89CA9649-0075-407F-B17C-1F8D3A94FC46}"/>
    <pc:docChg chg="modSld">
      <pc:chgData name="Fran Watkin" userId="S::fran.watkin@keepwalestidy.cymru::f061cd96-83b7-4f07-a51d-e602ec857268" providerId="AD" clId="Web-{89CA9649-0075-407F-B17C-1F8D3A94FC46}" dt="2022-03-02T12:12:10.880" v="1" actId="20577"/>
      <pc:docMkLst>
        <pc:docMk/>
      </pc:docMkLst>
      <pc:sldChg chg="modSp">
        <pc:chgData name="Fran Watkin" userId="S::fran.watkin@keepwalestidy.cymru::f061cd96-83b7-4f07-a51d-e602ec857268" providerId="AD" clId="Web-{89CA9649-0075-407F-B17C-1F8D3A94FC46}" dt="2022-03-02T12:12:10.880" v="1" actId="20577"/>
        <pc:sldMkLst>
          <pc:docMk/>
          <pc:sldMk cId="508790153" sldId="258"/>
        </pc:sldMkLst>
        <pc:spChg chg="mod">
          <ac:chgData name="Fran Watkin" userId="S::fran.watkin@keepwalestidy.cymru::f061cd96-83b7-4f07-a51d-e602ec857268" providerId="AD" clId="Web-{89CA9649-0075-407F-B17C-1F8D3A94FC46}" dt="2022-03-02T12:12:10.880" v="1" actId="20577"/>
          <ac:spMkLst>
            <pc:docMk/>
            <pc:sldMk cId="508790153" sldId="258"/>
            <ac:spMk id="3" creationId="{00000000-0000-0000-0000-000000000000}"/>
          </ac:spMkLst>
        </pc:spChg>
      </pc:sldChg>
    </pc:docChg>
  </pc:docChgLst>
  <pc:docChgLst>
    <pc:chgData name="Aimee Hallett" userId="S::aimee.hallett@keepwalestidy.cymru::f58bd618-5853-4382-bc5c-18a58d4daab5" providerId="AD" clId="Web-{E4283646-10D7-4500-848C-62483CE1A68B}"/>
    <pc:docChg chg="modSld sldOrd">
      <pc:chgData name="Aimee Hallett" userId="S::aimee.hallett@keepwalestidy.cymru::f58bd618-5853-4382-bc5c-18a58d4daab5" providerId="AD" clId="Web-{E4283646-10D7-4500-848C-62483CE1A68B}" dt="2022-02-23T21:26:59.267" v="814"/>
      <pc:docMkLst>
        <pc:docMk/>
      </pc:docMkLst>
      <pc:sldChg chg="modSp">
        <pc:chgData name="Aimee Hallett" userId="S::aimee.hallett@keepwalestidy.cymru::f58bd618-5853-4382-bc5c-18a58d4daab5" providerId="AD" clId="Web-{E4283646-10D7-4500-848C-62483CE1A68B}" dt="2022-02-23T21:00:06.993" v="8" actId="1076"/>
        <pc:sldMkLst>
          <pc:docMk/>
          <pc:sldMk cId="3452147457" sldId="261"/>
        </pc:sldMkLst>
        <pc:spChg chg="mod">
          <ac:chgData name="Aimee Hallett" userId="S::aimee.hallett@keepwalestidy.cymru::f58bd618-5853-4382-bc5c-18a58d4daab5" providerId="AD" clId="Web-{E4283646-10D7-4500-848C-62483CE1A68B}" dt="2022-02-23T21:00:06.993" v="8" actId="1076"/>
          <ac:spMkLst>
            <pc:docMk/>
            <pc:sldMk cId="3452147457" sldId="261"/>
            <ac:spMk id="2" creationId="{00000000-0000-0000-0000-000000000000}"/>
          </ac:spMkLst>
        </pc:spChg>
      </pc:sldChg>
      <pc:sldChg chg="modSp">
        <pc:chgData name="Aimee Hallett" userId="S::aimee.hallett@keepwalestidy.cymru::f58bd618-5853-4382-bc5c-18a58d4daab5" providerId="AD" clId="Web-{E4283646-10D7-4500-848C-62483CE1A68B}" dt="2022-02-23T21:03:31.506" v="36" actId="1076"/>
        <pc:sldMkLst>
          <pc:docMk/>
          <pc:sldMk cId="3335111859" sldId="288"/>
        </pc:sldMkLst>
        <pc:spChg chg="mod">
          <ac:chgData name="Aimee Hallett" userId="S::aimee.hallett@keepwalestidy.cymru::f58bd618-5853-4382-bc5c-18a58d4daab5" providerId="AD" clId="Web-{E4283646-10D7-4500-848C-62483CE1A68B}" dt="2022-02-23T21:03:00.301" v="27" actId="14100"/>
          <ac:spMkLst>
            <pc:docMk/>
            <pc:sldMk cId="3335111859" sldId="288"/>
            <ac:spMk id="2" creationId="{00000000-0000-0000-0000-000000000000}"/>
          </ac:spMkLst>
        </pc:spChg>
        <pc:spChg chg="mod">
          <ac:chgData name="Aimee Hallett" userId="S::aimee.hallett@keepwalestidy.cymru::f58bd618-5853-4382-bc5c-18a58d4daab5" providerId="AD" clId="Web-{E4283646-10D7-4500-848C-62483CE1A68B}" dt="2022-02-23T21:03:15.724" v="29" actId="1076"/>
          <ac:spMkLst>
            <pc:docMk/>
            <pc:sldMk cId="3335111859" sldId="288"/>
            <ac:spMk id="5" creationId="{7FCD261F-9C7A-4E8A-874A-87776EEADBA2}"/>
          </ac:spMkLst>
        </pc:spChg>
        <pc:picChg chg="mod">
          <ac:chgData name="Aimee Hallett" userId="S::aimee.hallett@keepwalestidy.cymru::f58bd618-5853-4382-bc5c-18a58d4daab5" providerId="AD" clId="Web-{E4283646-10D7-4500-848C-62483CE1A68B}" dt="2022-02-23T21:03:31.506" v="36" actId="1076"/>
          <ac:picMkLst>
            <pc:docMk/>
            <pc:sldMk cId="3335111859" sldId="288"/>
            <ac:picMk id="3" creationId="{15FD091A-8222-4B39-B9C0-9B0B15D035DE}"/>
          </ac:picMkLst>
        </pc:picChg>
        <pc:picChg chg="mod">
          <ac:chgData name="Aimee Hallett" userId="S::aimee.hallett@keepwalestidy.cymru::f58bd618-5853-4382-bc5c-18a58d4daab5" providerId="AD" clId="Web-{E4283646-10D7-4500-848C-62483CE1A68B}" dt="2022-02-23T21:03:30.490" v="35" actId="1076"/>
          <ac:picMkLst>
            <pc:docMk/>
            <pc:sldMk cId="3335111859" sldId="288"/>
            <ac:picMk id="9" creationId="{49C20306-073F-4CB3-B306-32B6447C1A79}"/>
          </ac:picMkLst>
        </pc:picChg>
      </pc:sldChg>
      <pc:sldChg chg="addSp modSp addCm">
        <pc:chgData name="Aimee Hallett" userId="S::aimee.hallett@keepwalestidy.cymru::f58bd618-5853-4382-bc5c-18a58d4daab5" providerId="AD" clId="Web-{E4283646-10D7-4500-848C-62483CE1A68B}" dt="2022-02-23T21:26:59.267" v="814"/>
        <pc:sldMkLst>
          <pc:docMk/>
          <pc:sldMk cId="3628082747" sldId="295"/>
        </pc:sldMkLst>
        <pc:spChg chg="add mod">
          <ac:chgData name="Aimee Hallett" userId="S::aimee.hallett@keepwalestidy.cymru::f58bd618-5853-4382-bc5c-18a58d4daab5" providerId="AD" clId="Web-{E4283646-10D7-4500-848C-62483CE1A68B}" dt="2022-02-23T21:24:46.274" v="813" actId="20577"/>
          <ac:spMkLst>
            <pc:docMk/>
            <pc:sldMk cId="3628082747" sldId="295"/>
            <ac:spMk id="5" creationId="{EFD0EC71-BE66-4232-A7B4-5B3B2E81D52E}"/>
          </ac:spMkLst>
        </pc:spChg>
      </pc:sldChg>
      <pc:sldChg chg="modSp">
        <pc:chgData name="Aimee Hallett" userId="S::aimee.hallett@keepwalestidy.cymru::f58bd618-5853-4382-bc5c-18a58d4daab5" providerId="AD" clId="Web-{E4283646-10D7-4500-848C-62483CE1A68B}" dt="2022-02-23T21:02:30.658" v="23" actId="20577"/>
        <pc:sldMkLst>
          <pc:docMk/>
          <pc:sldMk cId="1621798363" sldId="299"/>
        </pc:sldMkLst>
        <pc:spChg chg="mod">
          <ac:chgData name="Aimee Hallett" userId="S::aimee.hallett@keepwalestidy.cymru::f58bd618-5853-4382-bc5c-18a58d4daab5" providerId="AD" clId="Web-{E4283646-10D7-4500-848C-62483CE1A68B}" dt="2022-02-23T21:02:30.658" v="23" actId="20577"/>
          <ac:spMkLst>
            <pc:docMk/>
            <pc:sldMk cId="1621798363" sldId="299"/>
            <ac:spMk id="2" creationId="{00000000-0000-0000-0000-000000000000}"/>
          </ac:spMkLst>
        </pc:spChg>
        <pc:spChg chg="mod">
          <ac:chgData name="Aimee Hallett" userId="S::aimee.hallett@keepwalestidy.cymru::f58bd618-5853-4382-bc5c-18a58d4daab5" providerId="AD" clId="Web-{E4283646-10D7-4500-848C-62483CE1A68B}" dt="2022-02-23T21:02:10.063" v="19" actId="14100"/>
          <ac:spMkLst>
            <pc:docMk/>
            <pc:sldMk cId="1621798363" sldId="299"/>
            <ac:spMk id="3" creationId="{A750F78E-5F10-4B20-83FB-68E69E976D0E}"/>
          </ac:spMkLst>
        </pc:spChg>
        <pc:picChg chg="mod">
          <ac:chgData name="Aimee Hallett" userId="S::aimee.hallett@keepwalestidy.cymru::f58bd618-5853-4382-bc5c-18a58d4daab5" providerId="AD" clId="Web-{E4283646-10D7-4500-848C-62483CE1A68B}" dt="2022-02-23T21:01:28.842" v="11" actId="1076"/>
          <ac:picMkLst>
            <pc:docMk/>
            <pc:sldMk cId="1621798363" sldId="299"/>
            <ac:picMk id="4" creationId="{E0C1F659-9889-4F6C-A440-7A34B4331FAD}"/>
          </ac:picMkLst>
        </pc:picChg>
        <pc:picChg chg="mod">
          <ac:chgData name="Aimee Hallett" userId="S::aimee.hallett@keepwalestidy.cymru::f58bd618-5853-4382-bc5c-18a58d4daab5" providerId="AD" clId="Web-{E4283646-10D7-4500-848C-62483CE1A68B}" dt="2022-02-23T21:01:28.873" v="12" actId="1076"/>
          <ac:picMkLst>
            <pc:docMk/>
            <pc:sldMk cId="1621798363" sldId="299"/>
            <ac:picMk id="5" creationId="{28B26964-3FF8-4F67-8A1E-A619D29F4545}"/>
          </ac:picMkLst>
        </pc:picChg>
        <pc:picChg chg="mod">
          <ac:chgData name="Aimee Hallett" userId="S::aimee.hallett@keepwalestidy.cymru::f58bd618-5853-4382-bc5c-18a58d4daab5" providerId="AD" clId="Web-{E4283646-10D7-4500-848C-62483CE1A68B}" dt="2022-02-23T21:01:28.920" v="13" actId="1076"/>
          <ac:picMkLst>
            <pc:docMk/>
            <pc:sldMk cId="1621798363" sldId="299"/>
            <ac:picMk id="6" creationId="{C37AC992-C545-46C1-A0F7-1EADEF02999A}"/>
          </ac:picMkLst>
        </pc:picChg>
      </pc:sldChg>
      <pc:sldChg chg="modSp modNotes">
        <pc:chgData name="Aimee Hallett" userId="S::aimee.hallett@keepwalestidy.cymru::f58bd618-5853-4382-bc5c-18a58d4daab5" providerId="AD" clId="Web-{E4283646-10D7-4500-848C-62483CE1A68B}" dt="2022-02-23T21:17:55.467" v="802"/>
        <pc:sldMkLst>
          <pc:docMk/>
          <pc:sldMk cId="2866928492" sldId="300"/>
        </pc:sldMkLst>
        <pc:graphicFrameChg chg="mod modGraphic">
          <ac:chgData name="Aimee Hallett" userId="S::aimee.hallett@keepwalestidy.cymru::f58bd618-5853-4382-bc5c-18a58d4daab5" providerId="AD" clId="Web-{E4283646-10D7-4500-848C-62483CE1A68B}" dt="2022-02-23T21:17:55.467" v="802"/>
          <ac:graphicFrameMkLst>
            <pc:docMk/>
            <pc:sldMk cId="2866928492" sldId="300"/>
            <ac:graphicFrameMk id="4" creationId="{9919C451-836C-453C-9388-113B00E3DA31}"/>
          </ac:graphicFrameMkLst>
        </pc:graphicFrameChg>
      </pc:sldChg>
      <pc:sldChg chg="modNotes">
        <pc:chgData name="Aimee Hallett" userId="S::aimee.hallett@keepwalestidy.cymru::f58bd618-5853-4382-bc5c-18a58d4daab5" providerId="AD" clId="Web-{E4283646-10D7-4500-848C-62483CE1A68B}" dt="2022-02-23T21:14:31.049" v="747"/>
        <pc:sldMkLst>
          <pc:docMk/>
          <pc:sldMk cId="782325497" sldId="302"/>
        </pc:sldMkLst>
      </pc:sldChg>
      <pc:sldChg chg="modSp">
        <pc:chgData name="Aimee Hallett" userId="S::aimee.hallett@keepwalestidy.cymru::f58bd618-5853-4382-bc5c-18a58d4daab5" providerId="AD" clId="Web-{E4283646-10D7-4500-848C-62483CE1A68B}" dt="2022-02-23T21:05:30.888" v="46" actId="1076"/>
        <pc:sldMkLst>
          <pc:docMk/>
          <pc:sldMk cId="1985923886" sldId="304"/>
        </pc:sldMkLst>
        <pc:spChg chg="mod">
          <ac:chgData name="Aimee Hallett" userId="S::aimee.hallett@keepwalestidy.cymru::f58bd618-5853-4382-bc5c-18a58d4daab5" providerId="AD" clId="Web-{E4283646-10D7-4500-848C-62483CE1A68B}" dt="2022-02-23T21:05:30.888" v="46" actId="1076"/>
          <ac:spMkLst>
            <pc:docMk/>
            <pc:sldMk cId="1985923886" sldId="304"/>
            <ac:spMk id="3" creationId="{B835A795-6AD3-42FE-8FAF-C4332921A66F}"/>
          </ac:spMkLst>
        </pc:spChg>
      </pc:sldChg>
      <pc:sldChg chg="modSp modNotes">
        <pc:chgData name="Aimee Hallett" userId="S::aimee.hallett@keepwalestidy.cymru::f58bd618-5853-4382-bc5c-18a58d4daab5" providerId="AD" clId="Web-{E4283646-10D7-4500-848C-62483CE1A68B}" dt="2022-02-23T21:06:58.175" v="198"/>
        <pc:sldMkLst>
          <pc:docMk/>
          <pc:sldMk cId="1720080273" sldId="305"/>
        </pc:sldMkLst>
        <pc:spChg chg="mod">
          <ac:chgData name="Aimee Hallett" userId="S::aimee.hallett@keepwalestidy.cymru::f58bd618-5853-4382-bc5c-18a58d4daab5" providerId="AD" clId="Web-{E4283646-10D7-4500-848C-62483CE1A68B}" dt="2022-02-23T21:05:37.560" v="47" actId="1076"/>
          <ac:spMkLst>
            <pc:docMk/>
            <pc:sldMk cId="1720080273" sldId="305"/>
            <ac:spMk id="3" creationId="{B835A795-6AD3-42FE-8FAF-C4332921A66F}"/>
          </ac:spMkLst>
        </pc:spChg>
      </pc:sldChg>
      <pc:sldChg chg="modSp">
        <pc:chgData name="Aimee Hallett" userId="S::aimee.hallett@keepwalestidy.cymru::f58bd618-5853-4382-bc5c-18a58d4daab5" providerId="AD" clId="Web-{E4283646-10D7-4500-848C-62483CE1A68B}" dt="2022-02-23T21:05:20.247" v="45" actId="20577"/>
        <pc:sldMkLst>
          <pc:docMk/>
          <pc:sldMk cId="433953723" sldId="332"/>
        </pc:sldMkLst>
        <pc:spChg chg="mod">
          <ac:chgData name="Aimee Hallett" userId="S::aimee.hallett@keepwalestidy.cymru::f58bd618-5853-4382-bc5c-18a58d4daab5" providerId="AD" clId="Web-{E4283646-10D7-4500-848C-62483CE1A68B}" dt="2022-02-23T21:03:53.554" v="39" actId="1076"/>
          <ac:spMkLst>
            <pc:docMk/>
            <pc:sldMk cId="433953723" sldId="332"/>
            <ac:spMk id="2" creationId="{00000000-0000-0000-0000-000000000000}"/>
          </ac:spMkLst>
        </pc:spChg>
        <pc:spChg chg="mod">
          <ac:chgData name="Aimee Hallett" userId="S::aimee.hallett@keepwalestidy.cymru::f58bd618-5853-4382-bc5c-18a58d4daab5" providerId="AD" clId="Web-{E4283646-10D7-4500-848C-62483CE1A68B}" dt="2022-02-23T21:05:20.247" v="45" actId="20577"/>
          <ac:spMkLst>
            <pc:docMk/>
            <pc:sldMk cId="433953723" sldId="332"/>
            <ac:spMk id="3" creationId="{00000000-0000-0000-0000-000000000000}"/>
          </ac:spMkLst>
        </pc:spChg>
      </pc:sldChg>
      <pc:sldChg chg="modNotes">
        <pc:chgData name="Aimee Hallett" userId="S::aimee.hallett@keepwalestidy.cymru::f58bd618-5853-4382-bc5c-18a58d4daab5" providerId="AD" clId="Web-{E4283646-10D7-4500-848C-62483CE1A68B}" dt="2022-02-23T21:14:48.143" v="750"/>
        <pc:sldMkLst>
          <pc:docMk/>
          <pc:sldMk cId="1723886891" sldId="340"/>
        </pc:sldMkLst>
      </pc:sldChg>
      <pc:sldChg chg="ord">
        <pc:chgData name="Aimee Hallett" userId="S::aimee.hallett@keepwalestidy.cymru::f58bd618-5853-4382-bc5c-18a58d4daab5" providerId="AD" clId="Web-{E4283646-10D7-4500-848C-62483CE1A68B}" dt="2022-02-23T21:21:47.544" v="806"/>
        <pc:sldMkLst>
          <pc:docMk/>
          <pc:sldMk cId="2569775161" sldId="361"/>
        </pc:sldMkLst>
      </pc:sldChg>
      <pc:sldChg chg="addSp modNotes">
        <pc:chgData name="Aimee Hallett" userId="S::aimee.hallett@keepwalestidy.cymru::f58bd618-5853-4382-bc5c-18a58d4daab5" providerId="AD" clId="Web-{E4283646-10D7-4500-848C-62483CE1A68B}" dt="2022-02-23T21:07:48.022" v="228"/>
        <pc:sldMkLst>
          <pc:docMk/>
          <pc:sldMk cId="1418659430" sldId="365"/>
        </pc:sldMkLst>
        <pc:spChg chg="add">
          <ac:chgData name="Aimee Hallett" userId="S::aimee.hallett@keepwalestidy.cymru::f58bd618-5853-4382-bc5c-18a58d4daab5" providerId="AD" clId="Web-{E4283646-10D7-4500-848C-62483CE1A68B}" dt="2022-02-23T21:07:40.177" v="215"/>
          <ac:spMkLst>
            <pc:docMk/>
            <pc:sldMk cId="1418659430" sldId="365"/>
            <ac:spMk id="6" creationId="{AD339036-C466-48F6-9B9A-9E121BADC346}"/>
          </ac:spMkLst>
        </pc:spChg>
      </pc:sldChg>
      <pc:sldChg chg="ord">
        <pc:chgData name="Aimee Hallett" userId="S::aimee.hallett@keepwalestidy.cymru::f58bd618-5853-4382-bc5c-18a58d4daab5" providerId="AD" clId="Web-{E4283646-10D7-4500-848C-62483CE1A68B}" dt="2022-02-23T21:21:23.870" v="805"/>
        <pc:sldMkLst>
          <pc:docMk/>
          <pc:sldMk cId="2815689270" sldId="367"/>
        </pc:sldMkLst>
      </pc:sldChg>
      <pc:sldChg chg="ord">
        <pc:chgData name="Aimee Hallett" userId="S::aimee.hallett@keepwalestidy.cymru::f58bd618-5853-4382-bc5c-18a58d4daab5" providerId="AD" clId="Web-{E4283646-10D7-4500-848C-62483CE1A68B}" dt="2022-02-23T21:21:23.870" v="804"/>
        <pc:sldMkLst>
          <pc:docMk/>
          <pc:sldMk cId="3944970429" sldId="368"/>
        </pc:sldMkLst>
      </pc:sldChg>
      <pc:sldChg chg="addCm">
        <pc:chgData name="Aimee Hallett" userId="S::aimee.hallett@keepwalestidy.cymru::f58bd618-5853-4382-bc5c-18a58d4daab5" providerId="AD" clId="Web-{E4283646-10D7-4500-848C-62483CE1A68B}" dt="2022-02-23T21:15:14.645" v="751"/>
        <pc:sldMkLst>
          <pc:docMk/>
          <pc:sldMk cId="2485788627" sldId="369"/>
        </pc:sldMkLst>
      </pc:sldChg>
      <pc:sldChg chg="ord">
        <pc:chgData name="Aimee Hallett" userId="S::aimee.hallett@keepwalestidy.cymru::f58bd618-5853-4382-bc5c-18a58d4daab5" providerId="AD" clId="Web-{E4283646-10D7-4500-848C-62483CE1A68B}" dt="2022-02-23T21:20:54.931" v="803"/>
        <pc:sldMkLst>
          <pc:docMk/>
          <pc:sldMk cId="1913947054" sldId="370"/>
        </pc:sldMkLst>
      </pc:sldChg>
    </pc:docChg>
  </pc:docChgLst>
  <pc:docChgLst>
    <pc:chgData name="Fran Watkin" userId="f061cd96-83b7-4f07-a51d-e602ec857268" providerId="ADAL" clId="{6CDC026D-F1F6-47E3-AADB-56DF18D54DA0}"/>
    <pc:docChg chg="custSel addSld delSld modSld">
      <pc:chgData name="Fran Watkin" userId="f061cd96-83b7-4f07-a51d-e602ec857268" providerId="ADAL" clId="{6CDC026D-F1F6-47E3-AADB-56DF18D54DA0}" dt="2022-08-03T16:22:11.979" v="2107" actId="20577"/>
      <pc:docMkLst>
        <pc:docMk/>
      </pc:docMkLst>
      <pc:sldChg chg="addSp modSp mod modNotesTx">
        <pc:chgData name="Fran Watkin" userId="f061cd96-83b7-4f07-a51d-e602ec857268" providerId="ADAL" clId="{6CDC026D-F1F6-47E3-AADB-56DF18D54DA0}" dt="2022-08-03T12:31:07.151" v="205" actId="1076"/>
        <pc:sldMkLst>
          <pc:docMk/>
          <pc:sldMk cId="508790153" sldId="258"/>
        </pc:sldMkLst>
        <pc:spChg chg="mod">
          <ac:chgData name="Fran Watkin" userId="f061cd96-83b7-4f07-a51d-e602ec857268" providerId="ADAL" clId="{6CDC026D-F1F6-47E3-AADB-56DF18D54DA0}" dt="2022-08-03T12:21:16.439" v="118" actId="2711"/>
          <ac:spMkLst>
            <pc:docMk/>
            <pc:sldMk cId="508790153" sldId="258"/>
            <ac:spMk id="3" creationId="{00000000-0000-0000-0000-000000000000}"/>
          </ac:spMkLst>
        </pc:spChg>
        <pc:spChg chg="mod">
          <ac:chgData name="Fran Watkin" userId="f061cd96-83b7-4f07-a51d-e602ec857268" providerId="ADAL" clId="{6CDC026D-F1F6-47E3-AADB-56DF18D54DA0}" dt="2022-08-03T12:21:07.018" v="117" actId="2711"/>
          <ac:spMkLst>
            <pc:docMk/>
            <pc:sldMk cId="508790153" sldId="258"/>
            <ac:spMk id="9" creationId="{DE336712-98F4-433E-8A84-BADCB8648727}"/>
          </ac:spMkLst>
        </pc:spChg>
        <pc:picChg chg="mod">
          <ac:chgData name="Fran Watkin" userId="f061cd96-83b7-4f07-a51d-e602ec857268" providerId="ADAL" clId="{6CDC026D-F1F6-47E3-AADB-56DF18D54DA0}" dt="2022-08-03T12:30:25.323" v="194" actId="1076"/>
          <ac:picMkLst>
            <pc:docMk/>
            <pc:sldMk cId="508790153" sldId="258"/>
            <ac:picMk id="5" creationId="{96CE63DF-BF50-4D45-B7D5-3CF8737B2B71}"/>
          </ac:picMkLst>
        </pc:picChg>
        <pc:picChg chg="add mod">
          <ac:chgData name="Fran Watkin" userId="f061cd96-83b7-4f07-a51d-e602ec857268" providerId="ADAL" clId="{6CDC026D-F1F6-47E3-AADB-56DF18D54DA0}" dt="2022-08-03T12:21:28.973" v="119" actId="1076"/>
          <ac:picMkLst>
            <pc:docMk/>
            <pc:sldMk cId="508790153" sldId="258"/>
            <ac:picMk id="6" creationId="{D15152F4-43BC-9C41-F401-6BC55CBBBD5D}"/>
          </ac:picMkLst>
        </pc:picChg>
        <pc:picChg chg="add mod">
          <ac:chgData name="Fran Watkin" userId="f061cd96-83b7-4f07-a51d-e602ec857268" providerId="ADAL" clId="{6CDC026D-F1F6-47E3-AADB-56DF18D54DA0}" dt="2022-08-03T12:31:07.151" v="205" actId="1076"/>
          <ac:picMkLst>
            <pc:docMk/>
            <pc:sldMk cId="508790153" sldId="258"/>
            <ac:picMk id="10" creationId="{11F65757-D926-9C50-C9E8-443E4469B8F0}"/>
          </ac:picMkLst>
        </pc:picChg>
      </pc:sldChg>
      <pc:sldChg chg="modSp mod modNotesTx">
        <pc:chgData name="Fran Watkin" userId="f061cd96-83b7-4f07-a51d-e602ec857268" providerId="ADAL" clId="{6CDC026D-F1F6-47E3-AADB-56DF18D54DA0}" dt="2022-08-03T16:22:11.979" v="2107" actId="20577"/>
        <pc:sldMkLst>
          <pc:docMk/>
          <pc:sldMk cId="3452147457" sldId="261"/>
        </pc:sldMkLst>
        <pc:spChg chg="mod">
          <ac:chgData name="Fran Watkin" userId="f061cd96-83b7-4f07-a51d-e602ec857268" providerId="ADAL" clId="{6CDC026D-F1F6-47E3-AADB-56DF18D54DA0}" dt="2022-08-03T16:22:11.979" v="2107" actId="20577"/>
          <ac:spMkLst>
            <pc:docMk/>
            <pc:sldMk cId="3452147457" sldId="261"/>
            <ac:spMk id="9" creationId="{20D0B17E-BC91-46FC-B1AC-3B05371DD58D}"/>
          </ac:spMkLst>
        </pc:spChg>
      </pc:sldChg>
      <pc:sldChg chg="modSp mod">
        <pc:chgData name="Fran Watkin" userId="f061cd96-83b7-4f07-a51d-e602ec857268" providerId="ADAL" clId="{6CDC026D-F1F6-47E3-AADB-56DF18D54DA0}" dt="2022-08-03T12:35:14.039" v="386" actId="2711"/>
        <pc:sldMkLst>
          <pc:docMk/>
          <pc:sldMk cId="2569414016" sldId="287"/>
        </pc:sldMkLst>
        <pc:spChg chg="mod">
          <ac:chgData name="Fran Watkin" userId="f061cd96-83b7-4f07-a51d-e602ec857268" providerId="ADAL" clId="{6CDC026D-F1F6-47E3-AADB-56DF18D54DA0}" dt="2022-08-03T12:35:14.039" v="386" actId="2711"/>
          <ac:spMkLst>
            <pc:docMk/>
            <pc:sldMk cId="2569414016" sldId="287"/>
            <ac:spMk id="3" creationId="{00000000-0000-0000-0000-000000000000}"/>
          </ac:spMkLst>
        </pc:spChg>
      </pc:sldChg>
      <pc:sldChg chg="modSp mod">
        <pc:chgData name="Fran Watkin" userId="f061cd96-83b7-4f07-a51d-e602ec857268" providerId="ADAL" clId="{6CDC026D-F1F6-47E3-AADB-56DF18D54DA0}" dt="2022-08-03T12:33:33.496" v="231" actId="20577"/>
        <pc:sldMkLst>
          <pc:docMk/>
          <pc:sldMk cId="3335111859" sldId="288"/>
        </pc:sldMkLst>
        <pc:spChg chg="mod">
          <ac:chgData name="Fran Watkin" userId="f061cd96-83b7-4f07-a51d-e602ec857268" providerId="ADAL" clId="{6CDC026D-F1F6-47E3-AADB-56DF18D54DA0}" dt="2022-08-03T12:33:33.496" v="231" actId="20577"/>
          <ac:spMkLst>
            <pc:docMk/>
            <pc:sldMk cId="3335111859" sldId="288"/>
            <ac:spMk id="5" creationId="{7FCD261F-9C7A-4E8A-874A-87776EEADBA2}"/>
          </ac:spMkLst>
        </pc:spChg>
      </pc:sldChg>
      <pc:sldChg chg="del delCm modCm">
        <pc:chgData name="Fran Watkin" userId="f061cd96-83b7-4f07-a51d-e602ec857268" providerId="ADAL" clId="{6CDC026D-F1F6-47E3-AADB-56DF18D54DA0}" dt="2022-08-03T16:20:26.435" v="2098" actId="47"/>
        <pc:sldMkLst>
          <pc:docMk/>
          <pc:sldMk cId="3628082747" sldId="295"/>
        </pc:sldMkLst>
      </pc:sldChg>
      <pc:sldChg chg="del">
        <pc:chgData name="Fran Watkin" userId="f061cd96-83b7-4f07-a51d-e602ec857268" providerId="ADAL" clId="{6CDC026D-F1F6-47E3-AADB-56DF18D54DA0}" dt="2022-08-03T12:33:52.396" v="235" actId="47"/>
        <pc:sldMkLst>
          <pc:docMk/>
          <pc:sldMk cId="975556355" sldId="297"/>
        </pc:sldMkLst>
      </pc:sldChg>
      <pc:sldChg chg="addSp delSp modSp mod modNotesTx">
        <pc:chgData name="Fran Watkin" userId="f061cd96-83b7-4f07-a51d-e602ec857268" providerId="ADAL" clId="{6CDC026D-F1F6-47E3-AADB-56DF18D54DA0}" dt="2022-08-03T12:33:09.154" v="230" actId="114"/>
        <pc:sldMkLst>
          <pc:docMk/>
          <pc:sldMk cId="1621798363" sldId="299"/>
        </pc:sldMkLst>
        <pc:spChg chg="mod">
          <ac:chgData name="Fran Watkin" userId="f061cd96-83b7-4f07-a51d-e602ec857268" providerId="ADAL" clId="{6CDC026D-F1F6-47E3-AADB-56DF18D54DA0}" dt="2022-08-03T12:31:30.437" v="214" actId="20577"/>
          <ac:spMkLst>
            <pc:docMk/>
            <pc:sldMk cId="1621798363" sldId="299"/>
            <ac:spMk id="2" creationId="{00000000-0000-0000-0000-000000000000}"/>
          </ac:spMkLst>
        </pc:spChg>
        <pc:spChg chg="mod">
          <ac:chgData name="Fran Watkin" userId="f061cd96-83b7-4f07-a51d-e602ec857268" providerId="ADAL" clId="{6CDC026D-F1F6-47E3-AADB-56DF18D54DA0}" dt="2022-08-03T12:33:09.154" v="230" actId="114"/>
          <ac:spMkLst>
            <pc:docMk/>
            <pc:sldMk cId="1621798363" sldId="299"/>
            <ac:spMk id="3" creationId="{A750F78E-5F10-4B20-83FB-68E69E976D0E}"/>
          </ac:spMkLst>
        </pc:spChg>
        <pc:spChg chg="add mod">
          <ac:chgData name="Fran Watkin" userId="f061cd96-83b7-4f07-a51d-e602ec857268" providerId="ADAL" clId="{6CDC026D-F1F6-47E3-AADB-56DF18D54DA0}" dt="2022-08-03T12:33:04.602" v="229" actId="1076"/>
          <ac:spMkLst>
            <pc:docMk/>
            <pc:sldMk cId="1621798363" sldId="299"/>
            <ac:spMk id="8" creationId="{4BBD3F07-D17B-F3B9-C5BA-4DA46990D85B}"/>
          </ac:spMkLst>
        </pc:spChg>
        <pc:picChg chg="del">
          <ac:chgData name="Fran Watkin" userId="f061cd96-83b7-4f07-a51d-e602ec857268" providerId="ADAL" clId="{6CDC026D-F1F6-47E3-AADB-56DF18D54DA0}" dt="2022-08-03T12:31:18.039" v="208" actId="478"/>
          <ac:picMkLst>
            <pc:docMk/>
            <pc:sldMk cId="1621798363" sldId="299"/>
            <ac:picMk id="4" creationId="{E0C1F659-9889-4F6C-A440-7A34B4331FAD}"/>
          </ac:picMkLst>
        </pc:picChg>
        <pc:picChg chg="del">
          <ac:chgData name="Fran Watkin" userId="f061cd96-83b7-4f07-a51d-e602ec857268" providerId="ADAL" clId="{6CDC026D-F1F6-47E3-AADB-56DF18D54DA0}" dt="2022-08-03T12:31:17.174" v="207" actId="478"/>
          <ac:picMkLst>
            <pc:docMk/>
            <pc:sldMk cId="1621798363" sldId="299"/>
            <ac:picMk id="5" creationId="{28B26964-3FF8-4F67-8A1E-A619D29F4545}"/>
          </ac:picMkLst>
        </pc:picChg>
        <pc:picChg chg="del">
          <ac:chgData name="Fran Watkin" userId="f061cd96-83b7-4f07-a51d-e602ec857268" providerId="ADAL" clId="{6CDC026D-F1F6-47E3-AADB-56DF18D54DA0}" dt="2022-08-03T12:31:15.955" v="206" actId="478"/>
          <ac:picMkLst>
            <pc:docMk/>
            <pc:sldMk cId="1621798363" sldId="299"/>
            <ac:picMk id="6" creationId="{C37AC992-C545-46C1-A0F7-1EADEF02999A}"/>
          </ac:picMkLst>
        </pc:picChg>
      </pc:sldChg>
      <pc:sldChg chg="del">
        <pc:chgData name="Fran Watkin" userId="f061cd96-83b7-4f07-a51d-e602ec857268" providerId="ADAL" clId="{6CDC026D-F1F6-47E3-AADB-56DF18D54DA0}" dt="2022-08-03T16:20:27.681" v="2099" actId="47"/>
        <pc:sldMkLst>
          <pc:docMk/>
          <pc:sldMk cId="2866928492" sldId="300"/>
        </pc:sldMkLst>
      </pc:sldChg>
      <pc:sldChg chg="del">
        <pc:chgData name="Fran Watkin" userId="f061cd96-83b7-4f07-a51d-e602ec857268" providerId="ADAL" clId="{6CDC026D-F1F6-47E3-AADB-56DF18D54DA0}" dt="2022-08-03T16:20:29.481" v="2100" actId="47"/>
        <pc:sldMkLst>
          <pc:docMk/>
          <pc:sldMk cId="3902255071" sldId="301"/>
        </pc:sldMkLst>
      </pc:sldChg>
      <pc:sldChg chg="modSp mod modNotesTx">
        <pc:chgData name="Fran Watkin" userId="f061cd96-83b7-4f07-a51d-e602ec857268" providerId="ADAL" clId="{6CDC026D-F1F6-47E3-AADB-56DF18D54DA0}" dt="2022-08-03T12:55:35.920" v="773" actId="1076"/>
        <pc:sldMkLst>
          <pc:docMk/>
          <pc:sldMk cId="3953061998" sldId="303"/>
        </pc:sldMkLst>
        <pc:spChg chg="mod">
          <ac:chgData name="Fran Watkin" userId="f061cd96-83b7-4f07-a51d-e602ec857268" providerId="ADAL" clId="{6CDC026D-F1F6-47E3-AADB-56DF18D54DA0}" dt="2022-08-03T12:55:35.920" v="773" actId="1076"/>
          <ac:spMkLst>
            <pc:docMk/>
            <pc:sldMk cId="3953061998" sldId="303"/>
            <ac:spMk id="2" creationId="{00000000-0000-0000-0000-000000000000}"/>
          </ac:spMkLst>
        </pc:spChg>
      </pc:sldChg>
      <pc:sldChg chg="del">
        <pc:chgData name="Fran Watkin" userId="f061cd96-83b7-4f07-a51d-e602ec857268" providerId="ADAL" clId="{6CDC026D-F1F6-47E3-AADB-56DF18D54DA0}" dt="2022-08-03T12:33:49.707" v="233" actId="47"/>
        <pc:sldMkLst>
          <pc:docMk/>
          <pc:sldMk cId="1985923886" sldId="304"/>
        </pc:sldMkLst>
      </pc:sldChg>
      <pc:sldChg chg="del">
        <pc:chgData name="Fran Watkin" userId="f061cd96-83b7-4f07-a51d-e602ec857268" providerId="ADAL" clId="{6CDC026D-F1F6-47E3-AADB-56DF18D54DA0}" dt="2022-08-03T12:33:50.842" v="234" actId="47"/>
        <pc:sldMkLst>
          <pc:docMk/>
          <pc:sldMk cId="1720080273" sldId="305"/>
        </pc:sldMkLst>
      </pc:sldChg>
      <pc:sldChg chg="del">
        <pc:chgData name="Fran Watkin" userId="f061cd96-83b7-4f07-a51d-e602ec857268" providerId="ADAL" clId="{6CDC026D-F1F6-47E3-AADB-56DF18D54DA0}" dt="2022-08-03T12:33:42.927" v="232" actId="47"/>
        <pc:sldMkLst>
          <pc:docMk/>
          <pc:sldMk cId="433953723" sldId="332"/>
        </pc:sldMkLst>
      </pc:sldChg>
      <pc:sldChg chg="modNotesTx">
        <pc:chgData name="Fran Watkin" userId="f061cd96-83b7-4f07-a51d-e602ec857268" providerId="ADAL" clId="{6CDC026D-F1F6-47E3-AADB-56DF18D54DA0}" dt="2022-08-03T16:21:12.133" v="2104" actId="20577"/>
        <pc:sldMkLst>
          <pc:docMk/>
          <pc:sldMk cId="1723886891" sldId="340"/>
        </pc:sldMkLst>
      </pc:sldChg>
      <pc:sldChg chg="del">
        <pc:chgData name="Fran Watkin" userId="f061cd96-83b7-4f07-a51d-e602ec857268" providerId="ADAL" clId="{6CDC026D-F1F6-47E3-AADB-56DF18D54DA0}" dt="2022-08-03T16:20:22.113" v="2096" actId="47"/>
        <pc:sldMkLst>
          <pc:docMk/>
          <pc:sldMk cId="2469814195" sldId="341"/>
        </pc:sldMkLst>
      </pc:sldChg>
      <pc:sldChg chg="del">
        <pc:chgData name="Fran Watkin" userId="f061cd96-83b7-4f07-a51d-e602ec857268" providerId="ADAL" clId="{6CDC026D-F1F6-47E3-AADB-56DF18D54DA0}" dt="2022-08-03T12:33:53.941" v="236" actId="47"/>
        <pc:sldMkLst>
          <pc:docMk/>
          <pc:sldMk cId="1009870897" sldId="356"/>
        </pc:sldMkLst>
      </pc:sldChg>
      <pc:sldChg chg="del">
        <pc:chgData name="Fran Watkin" userId="f061cd96-83b7-4f07-a51d-e602ec857268" providerId="ADAL" clId="{6CDC026D-F1F6-47E3-AADB-56DF18D54DA0}" dt="2022-08-03T16:20:24.835" v="2097" actId="47"/>
        <pc:sldMkLst>
          <pc:docMk/>
          <pc:sldMk cId="2569775161" sldId="361"/>
        </pc:sldMkLst>
      </pc:sldChg>
      <pc:sldChg chg="modNotesTx">
        <pc:chgData name="Fran Watkin" userId="f061cd96-83b7-4f07-a51d-e602ec857268" providerId="ADAL" clId="{6CDC026D-F1F6-47E3-AADB-56DF18D54DA0}" dt="2022-08-03T12:35:24.913" v="387" actId="20577"/>
        <pc:sldMkLst>
          <pc:docMk/>
          <pc:sldMk cId="2815689270" sldId="367"/>
        </pc:sldMkLst>
      </pc:sldChg>
      <pc:sldChg chg="del">
        <pc:chgData name="Fran Watkin" userId="f061cd96-83b7-4f07-a51d-e602ec857268" providerId="ADAL" clId="{6CDC026D-F1F6-47E3-AADB-56DF18D54DA0}" dt="2022-08-03T16:20:41.021" v="2103" actId="47"/>
        <pc:sldMkLst>
          <pc:docMk/>
          <pc:sldMk cId="3944970429" sldId="368"/>
        </pc:sldMkLst>
      </pc:sldChg>
      <pc:sldChg chg="addSp delSp modSp mod delCm modNotesTx">
        <pc:chgData name="Fran Watkin" userId="f061cd96-83b7-4f07-a51d-e602ec857268" providerId="ADAL" clId="{6CDC026D-F1F6-47E3-AADB-56DF18D54DA0}" dt="2022-08-03T16:19:50.377" v="2095" actId="1582"/>
        <pc:sldMkLst>
          <pc:docMk/>
          <pc:sldMk cId="2485788627" sldId="369"/>
        </pc:sldMkLst>
        <pc:spChg chg="mod">
          <ac:chgData name="Fran Watkin" userId="f061cd96-83b7-4f07-a51d-e602ec857268" providerId="ADAL" clId="{6CDC026D-F1F6-47E3-AADB-56DF18D54DA0}" dt="2022-08-03T12:55:31.808" v="772" actId="1076"/>
          <ac:spMkLst>
            <pc:docMk/>
            <pc:sldMk cId="2485788627" sldId="369"/>
            <ac:spMk id="3" creationId="{B835A795-6AD3-42FE-8FAF-C4332921A66F}"/>
          </ac:spMkLst>
        </pc:spChg>
        <pc:spChg chg="add mod">
          <ac:chgData name="Fran Watkin" userId="f061cd96-83b7-4f07-a51d-e602ec857268" providerId="ADAL" clId="{6CDC026D-F1F6-47E3-AADB-56DF18D54DA0}" dt="2022-08-03T16:19:50.377" v="2095" actId="1582"/>
          <ac:spMkLst>
            <pc:docMk/>
            <pc:sldMk cId="2485788627" sldId="369"/>
            <ac:spMk id="6" creationId="{D21F0B15-E9FD-97EC-6A05-B2CD74A9E0BF}"/>
          </ac:spMkLst>
        </pc:spChg>
        <pc:picChg chg="del">
          <ac:chgData name="Fran Watkin" userId="f061cd96-83b7-4f07-a51d-e602ec857268" providerId="ADAL" clId="{6CDC026D-F1F6-47E3-AADB-56DF18D54DA0}" dt="2022-08-03T12:35:36.514" v="389" actId="478"/>
          <ac:picMkLst>
            <pc:docMk/>
            <pc:sldMk cId="2485788627" sldId="369"/>
            <ac:picMk id="4" creationId="{5203AD33-AA8C-4CF0-BAFB-6CADC6AE9133}"/>
          </ac:picMkLst>
        </pc:picChg>
        <pc:picChg chg="add mod modCrop">
          <ac:chgData name="Fran Watkin" userId="f061cd96-83b7-4f07-a51d-e602ec857268" providerId="ADAL" clId="{6CDC026D-F1F6-47E3-AADB-56DF18D54DA0}" dt="2022-08-03T12:55:56.152" v="776" actId="14100"/>
          <ac:picMkLst>
            <pc:docMk/>
            <pc:sldMk cId="2485788627" sldId="369"/>
            <ac:picMk id="5" creationId="{71BC032F-005A-59E1-7970-D4B150DDB3AF}"/>
          </ac:picMkLst>
        </pc:picChg>
      </pc:sldChg>
      <pc:sldChg chg="del">
        <pc:chgData name="Fran Watkin" userId="f061cd96-83b7-4f07-a51d-e602ec857268" providerId="ADAL" clId="{6CDC026D-F1F6-47E3-AADB-56DF18D54DA0}" dt="2022-08-03T16:20:30.801" v="2101" actId="47"/>
        <pc:sldMkLst>
          <pc:docMk/>
          <pc:sldMk cId="1913947054" sldId="370"/>
        </pc:sldMkLst>
      </pc:sldChg>
      <pc:sldChg chg="del">
        <pc:chgData name="Fran Watkin" userId="f061cd96-83b7-4f07-a51d-e602ec857268" providerId="ADAL" clId="{6CDC026D-F1F6-47E3-AADB-56DF18D54DA0}" dt="2022-07-12T13:50:28.999" v="0" actId="2696"/>
        <pc:sldMkLst>
          <pc:docMk/>
          <pc:sldMk cId="2774300254" sldId="371"/>
        </pc:sldMkLst>
      </pc:sldChg>
      <pc:sldChg chg="del">
        <pc:chgData name="Fran Watkin" userId="f061cd96-83b7-4f07-a51d-e602ec857268" providerId="ADAL" clId="{6CDC026D-F1F6-47E3-AADB-56DF18D54DA0}" dt="2022-08-03T16:20:40.029" v="2102" actId="47"/>
        <pc:sldMkLst>
          <pc:docMk/>
          <pc:sldMk cId="1006788120" sldId="372"/>
        </pc:sldMkLst>
      </pc:sldChg>
      <pc:sldChg chg="addSp delSp modSp mod modNotesTx">
        <pc:chgData name="Fran Watkin" userId="f061cd96-83b7-4f07-a51d-e602ec857268" providerId="ADAL" clId="{6CDC026D-F1F6-47E3-AADB-56DF18D54DA0}" dt="2022-08-03T16:19:02.258" v="2092" actId="1076"/>
        <pc:sldMkLst>
          <pc:docMk/>
          <pc:sldMk cId="3862515420" sldId="373"/>
        </pc:sldMkLst>
        <pc:spChg chg="add mod">
          <ac:chgData name="Fran Watkin" userId="f061cd96-83b7-4f07-a51d-e602ec857268" providerId="ADAL" clId="{6CDC026D-F1F6-47E3-AADB-56DF18D54DA0}" dt="2022-08-03T16:19:02.258" v="2092" actId="1076"/>
          <ac:spMkLst>
            <pc:docMk/>
            <pc:sldMk cId="3862515420" sldId="373"/>
            <ac:spMk id="5" creationId="{22F431A2-2BD0-D9E5-DC76-DED1AE48E744}"/>
          </ac:spMkLst>
        </pc:spChg>
        <pc:picChg chg="del">
          <ac:chgData name="Fran Watkin" userId="f061cd96-83b7-4f07-a51d-e602ec857268" providerId="ADAL" clId="{6CDC026D-F1F6-47E3-AADB-56DF18D54DA0}" dt="2022-08-03T13:13:22.140" v="1390" actId="478"/>
          <ac:picMkLst>
            <pc:docMk/>
            <pc:sldMk cId="3862515420" sldId="373"/>
            <ac:picMk id="3" creationId="{75BFDF03-55D7-4165-8BCD-F584605D601D}"/>
          </ac:picMkLst>
        </pc:picChg>
        <pc:picChg chg="add mod">
          <ac:chgData name="Fran Watkin" userId="f061cd96-83b7-4f07-a51d-e602ec857268" providerId="ADAL" clId="{6CDC026D-F1F6-47E3-AADB-56DF18D54DA0}" dt="2022-08-03T16:18:46.168" v="2089" actId="1076"/>
          <ac:picMkLst>
            <pc:docMk/>
            <pc:sldMk cId="3862515420" sldId="373"/>
            <ac:picMk id="4" creationId="{315E28B1-F296-88C2-472E-6D3CBDAEA727}"/>
          </ac:picMkLst>
        </pc:picChg>
      </pc:sldChg>
      <pc:sldChg chg="addSp delSp modSp add mod modNotesTx">
        <pc:chgData name="Fran Watkin" userId="f061cd96-83b7-4f07-a51d-e602ec857268" providerId="ADAL" clId="{6CDC026D-F1F6-47E3-AADB-56DF18D54DA0}" dt="2022-08-03T13:13:13.529" v="1389" actId="20577"/>
        <pc:sldMkLst>
          <pc:docMk/>
          <pc:sldMk cId="1255409292" sldId="374"/>
        </pc:sldMkLst>
        <pc:spChg chg="mod ord">
          <ac:chgData name="Fran Watkin" userId="f061cd96-83b7-4f07-a51d-e602ec857268" providerId="ADAL" clId="{6CDC026D-F1F6-47E3-AADB-56DF18D54DA0}" dt="2022-08-03T13:00:31.878" v="1205" actId="1076"/>
          <ac:spMkLst>
            <pc:docMk/>
            <pc:sldMk cId="1255409292" sldId="374"/>
            <ac:spMk id="6" creationId="{D21F0B15-E9FD-97EC-6A05-B2CD74A9E0BF}"/>
          </ac:spMkLst>
        </pc:spChg>
        <pc:picChg chg="add mod modCrop">
          <ac:chgData name="Fran Watkin" userId="f061cd96-83b7-4f07-a51d-e602ec857268" providerId="ADAL" clId="{6CDC026D-F1F6-47E3-AADB-56DF18D54DA0}" dt="2022-08-03T12:57:50.029" v="795" actId="1076"/>
          <ac:picMkLst>
            <pc:docMk/>
            <pc:sldMk cId="1255409292" sldId="374"/>
            <ac:picMk id="4" creationId="{24AB9AE8-CF27-8659-5472-97EE77AEA639}"/>
          </ac:picMkLst>
        </pc:picChg>
        <pc:picChg chg="del">
          <ac:chgData name="Fran Watkin" userId="f061cd96-83b7-4f07-a51d-e602ec857268" providerId="ADAL" clId="{6CDC026D-F1F6-47E3-AADB-56DF18D54DA0}" dt="2022-08-03T12:56:19.486" v="782" actId="478"/>
          <ac:picMkLst>
            <pc:docMk/>
            <pc:sldMk cId="1255409292" sldId="374"/>
            <ac:picMk id="5" creationId="{71BC032F-005A-59E1-7970-D4B150DDB3AF}"/>
          </ac:picMkLst>
        </pc:picChg>
      </pc:sldChg>
      <pc:sldMasterChg chg="delSldLayout">
        <pc:chgData name="Fran Watkin" userId="f061cd96-83b7-4f07-a51d-e602ec857268" providerId="ADAL" clId="{6CDC026D-F1F6-47E3-AADB-56DF18D54DA0}" dt="2022-08-03T16:20:24.835" v="2097" actId="47"/>
        <pc:sldMasterMkLst>
          <pc:docMk/>
          <pc:sldMasterMk cId="2459823146" sldId="2147483648"/>
        </pc:sldMasterMkLst>
        <pc:sldLayoutChg chg="del">
          <pc:chgData name="Fran Watkin" userId="f061cd96-83b7-4f07-a51d-e602ec857268" providerId="ADAL" clId="{6CDC026D-F1F6-47E3-AADB-56DF18D54DA0}" dt="2022-08-03T16:20:24.835" v="2097" actId="47"/>
          <pc:sldLayoutMkLst>
            <pc:docMk/>
            <pc:sldMasterMk cId="2459823146" sldId="2147483648"/>
            <pc:sldLayoutMk cId="167190116" sldId="2147483669"/>
          </pc:sldLayoutMkLst>
        </pc:sldLayoutChg>
      </pc:sldMasterChg>
    </pc:docChg>
  </pc:docChgLst>
  <pc:docChgLst>
    <pc:chgData name="Fran Watkin" userId="S::fran.watkin@keepwalestidy.cymru::f061cd96-83b7-4f07-a51d-e602ec857268" providerId="AD" clId="Web-{E7CF768F-B62F-4909-83F0-060175E076B9}"/>
    <pc:docChg chg="modSld">
      <pc:chgData name="Fran Watkin" userId="S::fran.watkin@keepwalestidy.cymru::f061cd96-83b7-4f07-a51d-e602ec857268" providerId="AD" clId="Web-{E7CF768F-B62F-4909-83F0-060175E076B9}" dt="2022-02-23T15:23:59.073" v="11"/>
      <pc:docMkLst>
        <pc:docMk/>
      </pc:docMkLst>
      <pc:sldChg chg="modNotes">
        <pc:chgData name="Fran Watkin" userId="S::fran.watkin@keepwalestidy.cymru::f061cd96-83b7-4f07-a51d-e602ec857268" providerId="AD" clId="Web-{E7CF768F-B62F-4909-83F0-060175E076B9}" dt="2022-02-23T15:23:59.073" v="11"/>
        <pc:sldMkLst>
          <pc:docMk/>
          <pc:sldMk cId="3452147457"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D2B73-89B8-4009-8049-F270E4EB4EB1}"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GB"/>
        </a:p>
      </dgm:t>
    </dgm:pt>
    <dgm:pt modelId="{4C9AF83E-53BE-4849-8BDB-7F5B7257BF15}">
      <dgm:prSet phldrT="[Text]"/>
      <dgm:spPr/>
      <dgm:t>
        <a:bodyPr/>
        <a:lstStyle/>
        <a:p>
          <a:r>
            <a:rPr lang="en-GB" dirty="0">
              <a:latin typeface="Bloom Speak OT" panose="00000500000000000000" pitchFamily="50" charset="0"/>
            </a:rPr>
            <a:t>Pupils learn about environmental issue in class/topic work</a:t>
          </a:r>
        </a:p>
      </dgm:t>
    </dgm:pt>
    <dgm:pt modelId="{9983CC99-AD8F-4D6E-954B-5E3B160B400E}" type="parTrans" cxnId="{2A28C099-FAB5-4CAF-9510-3DFB19042EBC}">
      <dgm:prSet/>
      <dgm:spPr/>
      <dgm:t>
        <a:bodyPr/>
        <a:lstStyle/>
        <a:p>
          <a:endParaRPr lang="en-GB">
            <a:latin typeface="Bloom Speak OT" panose="00000500000000000000" pitchFamily="50" charset="0"/>
          </a:endParaRPr>
        </a:p>
      </dgm:t>
    </dgm:pt>
    <dgm:pt modelId="{33FC4BF5-2EB6-4C64-A001-08B6EA4D2158}" type="sibTrans" cxnId="{2A28C099-FAB5-4CAF-9510-3DFB19042EBC}">
      <dgm:prSet/>
      <dgm:spPr/>
      <dgm:t>
        <a:bodyPr/>
        <a:lstStyle/>
        <a:p>
          <a:endParaRPr lang="en-GB">
            <a:latin typeface="Bloom Speak OT" panose="00000500000000000000" pitchFamily="50" charset="0"/>
          </a:endParaRPr>
        </a:p>
      </dgm:t>
    </dgm:pt>
    <dgm:pt modelId="{929D3654-69C0-4C72-BD15-2A55C84AAD77}">
      <dgm:prSet phldrT="[Text]"/>
      <dgm:spPr/>
      <dgm:t>
        <a:bodyPr/>
        <a:lstStyle/>
        <a:p>
          <a:r>
            <a:rPr lang="en-GB">
              <a:latin typeface="Bloom Speak OT" panose="00000500000000000000" pitchFamily="50" charset="0"/>
            </a:rPr>
            <a:t>Pupils feel passionate and want to use what they’ve learnt to take action</a:t>
          </a:r>
        </a:p>
      </dgm:t>
    </dgm:pt>
    <dgm:pt modelId="{BCACEBC5-CB12-4A7E-ABC9-0F508EE1D929}" type="parTrans" cxnId="{B54B6FA9-85D7-4870-A4F1-9B6D44630D83}">
      <dgm:prSet/>
      <dgm:spPr/>
      <dgm:t>
        <a:bodyPr/>
        <a:lstStyle/>
        <a:p>
          <a:endParaRPr lang="en-GB">
            <a:latin typeface="Bloom Speak OT" panose="00000500000000000000" pitchFamily="50" charset="0"/>
          </a:endParaRPr>
        </a:p>
      </dgm:t>
    </dgm:pt>
    <dgm:pt modelId="{33988D93-E6B8-451A-B150-F719ABA0893F}" type="sibTrans" cxnId="{B54B6FA9-85D7-4870-A4F1-9B6D44630D83}">
      <dgm:prSet/>
      <dgm:spPr/>
      <dgm:t>
        <a:bodyPr/>
        <a:lstStyle/>
        <a:p>
          <a:endParaRPr lang="en-GB">
            <a:latin typeface="Bloom Speak OT" panose="00000500000000000000" pitchFamily="50" charset="0"/>
          </a:endParaRPr>
        </a:p>
      </dgm:t>
    </dgm:pt>
    <dgm:pt modelId="{329576BF-46C4-4177-9AF8-F207F6B36EED}">
      <dgm:prSet phldrT="[Text]"/>
      <dgm:spPr/>
      <dgm:t>
        <a:bodyPr/>
        <a:lstStyle/>
        <a:p>
          <a:r>
            <a:rPr lang="en-GB">
              <a:latin typeface="Bloom Speak OT" panose="00000500000000000000" pitchFamily="50" charset="0"/>
            </a:rPr>
            <a:t>Add ideas to class-led action plan and share with Eco-Committee and whole school.</a:t>
          </a:r>
        </a:p>
      </dgm:t>
    </dgm:pt>
    <dgm:pt modelId="{7357FB88-CAC5-4C80-B8EF-5492F71CB869}" type="parTrans" cxnId="{33C5F928-AE79-4AD3-B883-1175C7817FE5}">
      <dgm:prSet/>
      <dgm:spPr/>
      <dgm:t>
        <a:bodyPr/>
        <a:lstStyle/>
        <a:p>
          <a:endParaRPr lang="en-GB">
            <a:latin typeface="Bloom Speak OT" panose="00000500000000000000" pitchFamily="50" charset="0"/>
          </a:endParaRPr>
        </a:p>
      </dgm:t>
    </dgm:pt>
    <dgm:pt modelId="{23D637F1-2FCD-4ADF-ACF7-0A0A0725E76A}" type="sibTrans" cxnId="{33C5F928-AE79-4AD3-B883-1175C7817FE5}">
      <dgm:prSet/>
      <dgm:spPr/>
      <dgm:t>
        <a:bodyPr/>
        <a:lstStyle/>
        <a:p>
          <a:endParaRPr lang="en-GB">
            <a:latin typeface="Bloom Speak OT" panose="00000500000000000000" pitchFamily="50" charset="0"/>
          </a:endParaRPr>
        </a:p>
      </dgm:t>
    </dgm:pt>
    <dgm:pt modelId="{39182E3C-44D9-4623-A5C1-134E5F30F107}">
      <dgm:prSet phldrT="[Text]"/>
      <dgm:spPr/>
      <dgm:t>
        <a:bodyPr/>
        <a:lstStyle/>
        <a:p>
          <a:r>
            <a:rPr lang="en-GB">
              <a:latin typeface="Bloom Speak OT" panose="00000500000000000000" pitchFamily="50" charset="0"/>
            </a:rPr>
            <a:t>Action undertaken by class, Eco-Committee, wider school</a:t>
          </a:r>
        </a:p>
      </dgm:t>
    </dgm:pt>
    <dgm:pt modelId="{C8691EA5-97E8-451A-AF74-140E796F9D88}" type="parTrans" cxnId="{CCC2E2B8-9C29-4C08-9927-36796E7EF8C9}">
      <dgm:prSet/>
      <dgm:spPr/>
      <dgm:t>
        <a:bodyPr/>
        <a:lstStyle/>
        <a:p>
          <a:endParaRPr lang="en-GB">
            <a:latin typeface="Bloom Speak OT" panose="00000500000000000000" pitchFamily="50" charset="0"/>
          </a:endParaRPr>
        </a:p>
      </dgm:t>
    </dgm:pt>
    <dgm:pt modelId="{AD1E5090-3996-4565-9CAC-6ACB554C0082}" type="sibTrans" cxnId="{CCC2E2B8-9C29-4C08-9927-36796E7EF8C9}">
      <dgm:prSet/>
      <dgm:spPr/>
      <dgm:t>
        <a:bodyPr/>
        <a:lstStyle/>
        <a:p>
          <a:endParaRPr lang="en-GB">
            <a:latin typeface="Bloom Speak OT" panose="00000500000000000000" pitchFamily="50" charset="0"/>
          </a:endParaRPr>
        </a:p>
      </dgm:t>
    </dgm:pt>
    <dgm:pt modelId="{C2CD499C-38F7-443A-BAF5-C935FBAB4329}">
      <dgm:prSet phldrT="[Text]"/>
      <dgm:spPr/>
      <dgm:t>
        <a:bodyPr/>
        <a:lstStyle/>
        <a:p>
          <a:r>
            <a:rPr lang="en-GB" dirty="0">
              <a:latin typeface="Bloom Speak OT" panose="00000500000000000000" pitchFamily="50" charset="0"/>
            </a:rPr>
            <a:t>Class works out how to measure the change and share with the whole community and wider world!</a:t>
          </a:r>
        </a:p>
      </dgm:t>
    </dgm:pt>
    <dgm:pt modelId="{B82B067E-7F02-4C5A-AAD7-24A3467CCB8A}" type="parTrans" cxnId="{0635D34A-FA9A-419F-869D-D3613650E950}">
      <dgm:prSet/>
      <dgm:spPr/>
      <dgm:t>
        <a:bodyPr/>
        <a:lstStyle/>
        <a:p>
          <a:endParaRPr lang="en-GB">
            <a:latin typeface="Bloom Speak OT" panose="00000500000000000000" pitchFamily="50" charset="0"/>
          </a:endParaRPr>
        </a:p>
      </dgm:t>
    </dgm:pt>
    <dgm:pt modelId="{DD00ADB4-0F3C-4B6D-ADA2-8344ED79C020}" type="sibTrans" cxnId="{0635D34A-FA9A-419F-869D-D3613650E950}">
      <dgm:prSet/>
      <dgm:spPr/>
      <dgm:t>
        <a:bodyPr/>
        <a:lstStyle/>
        <a:p>
          <a:endParaRPr lang="en-GB">
            <a:latin typeface="Bloom Speak OT" panose="00000500000000000000" pitchFamily="50" charset="0"/>
          </a:endParaRPr>
        </a:p>
      </dgm:t>
    </dgm:pt>
    <dgm:pt modelId="{827C8CF0-8992-4FFE-AA0B-6DFFA9053564}" type="pres">
      <dgm:prSet presAssocID="{8CDD2B73-89B8-4009-8049-F270E4EB4EB1}" presName="cycle" presStyleCnt="0">
        <dgm:presLayoutVars>
          <dgm:dir/>
          <dgm:resizeHandles val="exact"/>
        </dgm:presLayoutVars>
      </dgm:prSet>
      <dgm:spPr/>
    </dgm:pt>
    <dgm:pt modelId="{85061FFF-9EEF-4707-8C09-320D5B790D3E}" type="pres">
      <dgm:prSet presAssocID="{4C9AF83E-53BE-4849-8BDB-7F5B7257BF15}" presName="node" presStyleLbl="node1" presStyleIdx="0" presStyleCnt="5" custScaleX="134904" custScaleY="123860">
        <dgm:presLayoutVars>
          <dgm:bulletEnabled val="1"/>
        </dgm:presLayoutVars>
      </dgm:prSet>
      <dgm:spPr/>
    </dgm:pt>
    <dgm:pt modelId="{05347663-23D8-4445-B6B4-0A9602DB197D}" type="pres">
      <dgm:prSet presAssocID="{4C9AF83E-53BE-4849-8BDB-7F5B7257BF15}" presName="spNode" presStyleCnt="0"/>
      <dgm:spPr/>
    </dgm:pt>
    <dgm:pt modelId="{E5300AFE-E37B-4DC0-B40E-6F80F3C7526A}" type="pres">
      <dgm:prSet presAssocID="{33FC4BF5-2EB6-4C64-A001-08B6EA4D2158}" presName="sibTrans" presStyleLbl="sibTrans1D1" presStyleIdx="0" presStyleCnt="5"/>
      <dgm:spPr/>
    </dgm:pt>
    <dgm:pt modelId="{171949B1-5DAE-4558-A257-BC6F50769710}" type="pres">
      <dgm:prSet presAssocID="{929D3654-69C0-4C72-BD15-2A55C84AAD77}" presName="node" presStyleLbl="node1" presStyleIdx="1" presStyleCnt="5" custScaleX="134904" custScaleY="123860">
        <dgm:presLayoutVars>
          <dgm:bulletEnabled val="1"/>
        </dgm:presLayoutVars>
      </dgm:prSet>
      <dgm:spPr/>
    </dgm:pt>
    <dgm:pt modelId="{77B9E812-BB76-440D-BABA-7BF8528144E9}" type="pres">
      <dgm:prSet presAssocID="{929D3654-69C0-4C72-BD15-2A55C84AAD77}" presName="spNode" presStyleCnt="0"/>
      <dgm:spPr/>
    </dgm:pt>
    <dgm:pt modelId="{75183335-6C50-4E5B-962C-DB9E11EB48B9}" type="pres">
      <dgm:prSet presAssocID="{33988D93-E6B8-451A-B150-F719ABA0893F}" presName="sibTrans" presStyleLbl="sibTrans1D1" presStyleIdx="1" presStyleCnt="5"/>
      <dgm:spPr/>
    </dgm:pt>
    <dgm:pt modelId="{1D844EA5-42A4-4E6B-8CFB-8122E5DF1E70}" type="pres">
      <dgm:prSet presAssocID="{329576BF-46C4-4177-9AF8-F207F6B36EED}" presName="node" presStyleLbl="node1" presStyleIdx="2" presStyleCnt="5" custScaleX="134904" custScaleY="123860" custRadScaleRad="104325" custRadScaleInc="-13133">
        <dgm:presLayoutVars>
          <dgm:bulletEnabled val="1"/>
        </dgm:presLayoutVars>
      </dgm:prSet>
      <dgm:spPr/>
    </dgm:pt>
    <dgm:pt modelId="{091947EB-6B90-43FE-AD76-AEDB67604AB8}" type="pres">
      <dgm:prSet presAssocID="{329576BF-46C4-4177-9AF8-F207F6B36EED}" presName="spNode" presStyleCnt="0"/>
      <dgm:spPr/>
    </dgm:pt>
    <dgm:pt modelId="{CFC3526E-C1A4-42AC-B85E-085BD84AE962}" type="pres">
      <dgm:prSet presAssocID="{23D637F1-2FCD-4ADF-ACF7-0A0A0725E76A}" presName="sibTrans" presStyleLbl="sibTrans1D1" presStyleIdx="2" presStyleCnt="5"/>
      <dgm:spPr/>
    </dgm:pt>
    <dgm:pt modelId="{9E9D429E-1AD6-4492-AD6E-F167CEF7A518}" type="pres">
      <dgm:prSet presAssocID="{39182E3C-44D9-4623-A5C1-134E5F30F107}" presName="node" presStyleLbl="node1" presStyleIdx="3" presStyleCnt="5" custScaleX="134904" custScaleY="123860" custRadScaleRad="103516" custRadScaleInc="10827">
        <dgm:presLayoutVars>
          <dgm:bulletEnabled val="1"/>
        </dgm:presLayoutVars>
      </dgm:prSet>
      <dgm:spPr/>
    </dgm:pt>
    <dgm:pt modelId="{3AE05D23-8730-4252-B5B0-5A49A752EED3}" type="pres">
      <dgm:prSet presAssocID="{39182E3C-44D9-4623-A5C1-134E5F30F107}" presName="spNode" presStyleCnt="0"/>
      <dgm:spPr/>
    </dgm:pt>
    <dgm:pt modelId="{9C4E042F-EDB8-4413-9475-82733BF53772}" type="pres">
      <dgm:prSet presAssocID="{AD1E5090-3996-4565-9CAC-6ACB554C0082}" presName="sibTrans" presStyleLbl="sibTrans1D1" presStyleIdx="3" presStyleCnt="5"/>
      <dgm:spPr/>
    </dgm:pt>
    <dgm:pt modelId="{9FAA99C3-132D-42A1-BD22-757615270014}" type="pres">
      <dgm:prSet presAssocID="{C2CD499C-38F7-443A-BAF5-C935FBAB4329}" presName="node" presStyleLbl="node1" presStyleIdx="4" presStyleCnt="5" custScaleX="134904" custScaleY="123860" custRadScaleRad="99893" custRadScaleInc="4035">
        <dgm:presLayoutVars>
          <dgm:bulletEnabled val="1"/>
        </dgm:presLayoutVars>
      </dgm:prSet>
      <dgm:spPr/>
    </dgm:pt>
    <dgm:pt modelId="{40FE07F3-5024-4347-A15F-6112B517E377}" type="pres">
      <dgm:prSet presAssocID="{C2CD499C-38F7-443A-BAF5-C935FBAB4329}" presName="spNode" presStyleCnt="0"/>
      <dgm:spPr/>
    </dgm:pt>
    <dgm:pt modelId="{27677E05-213B-4EA5-BED2-5AFA50BB47BA}" type="pres">
      <dgm:prSet presAssocID="{DD00ADB4-0F3C-4B6D-ADA2-8344ED79C020}" presName="sibTrans" presStyleLbl="sibTrans1D1" presStyleIdx="4" presStyleCnt="5"/>
      <dgm:spPr/>
    </dgm:pt>
  </dgm:ptLst>
  <dgm:cxnLst>
    <dgm:cxn modelId="{A3446307-8270-4B53-9DB1-5AEAC34C4586}" type="presOf" srcId="{8CDD2B73-89B8-4009-8049-F270E4EB4EB1}" destId="{827C8CF0-8992-4FFE-AA0B-6DFFA9053564}" srcOrd="0" destOrd="0" presId="urn:microsoft.com/office/officeart/2005/8/layout/cycle5"/>
    <dgm:cxn modelId="{118D8B0F-7298-44EF-A62D-C3E8FF33C36E}" type="presOf" srcId="{23D637F1-2FCD-4ADF-ACF7-0A0A0725E76A}" destId="{CFC3526E-C1A4-42AC-B85E-085BD84AE962}" srcOrd="0" destOrd="0" presId="urn:microsoft.com/office/officeart/2005/8/layout/cycle5"/>
    <dgm:cxn modelId="{D0F25F1E-888F-45B6-92EE-18794B5C047A}" type="presOf" srcId="{4C9AF83E-53BE-4849-8BDB-7F5B7257BF15}" destId="{85061FFF-9EEF-4707-8C09-320D5B790D3E}" srcOrd="0" destOrd="0" presId="urn:microsoft.com/office/officeart/2005/8/layout/cycle5"/>
    <dgm:cxn modelId="{33C5F928-AE79-4AD3-B883-1175C7817FE5}" srcId="{8CDD2B73-89B8-4009-8049-F270E4EB4EB1}" destId="{329576BF-46C4-4177-9AF8-F207F6B36EED}" srcOrd="2" destOrd="0" parTransId="{7357FB88-CAC5-4C80-B8EF-5492F71CB869}" sibTransId="{23D637F1-2FCD-4ADF-ACF7-0A0A0725E76A}"/>
    <dgm:cxn modelId="{AF5C3B34-C12F-4137-8EE8-85EF0AB78640}" type="presOf" srcId="{33FC4BF5-2EB6-4C64-A001-08B6EA4D2158}" destId="{E5300AFE-E37B-4DC0-B40E-6F80F3C7526A}" srcOrd="0" destOrd="0" presId="urn:microsoft.com/office/officeart/2005/8/layout/cycle5"/>
    <dgm:cxn modelId="{F5328438-A552-4D37-A8D8-BA1BD78171C4}" type="presOf" srcId="{33988D93-E6B8-451A-B150-F719ABA0893F}" destId="{75183335-6C50-4E5B-962C-DB9E11EB48B9}" srcOrd="0" destOrd="0" presId="urn:microsoft.com/office/officeart/2005/8/layout/cycle5"/>
    <dgm:cxn modelId="{B2EA7D4A-08F1-4CF1-AB5C-CD01A5CEA4CE}" type="presOf" srcId="{39182E3C-44D9-4623-A5C1-134E5F30F107}" destId="{9E9D429E-1AD6-4492-AD6E-F167CEF7A518}" srcOrd="0" destOrd="0" presId="urn:microsoft.com/office/officeart/2005/8/layout/cycle5"/>
    <dgm:cxn modelId="{0635D34A-FA9A-419F-869D-D3613650E950}" srcId="{8CDD2B73-89B8-4009-8049-F270E4EB4EB1}" destId="{C2CD499C-38F7-443A-BAF5-C935FBAB4329}" srcOrd="4" destOrd="0" parTransId="{B82B067E-7F02-4C5A-AAD7-24A3467CCB8A}" sibTransId="{DD00ADB4-0F3C-4B6D-ADA2-8344ED79C020}"/>
    <dgm:cxn modelId="{8BE4B54E-7051-4C42-8D54-2EC69F1E38C8}" type="presOf" srcId="{C2CD499C-38F7-443A-BAF5-C935FBAB4329}" destId="{9FAA99C3-132D-42A1-BD22-757615270014}" srcOrd="0" destOrd="0" presId="urn:microsoft.com/office/officeart/2005/8/layout/cycle5"/>
    <dgm:cxn modelId="{8EF2AA90-CAA7-4752-A41B-D9CA01E99CC0}" type="presOf" srcId="{929D3654-69C0-4C72-BD15-2A55C84AAD77}" destId="{171949B1-5DAE-4558-A257-BC6F50769710}" srcOrd="0" destOrd="0" presId="urn:microsoft.com/office/officeart/2005/8/layout/cycle5"/>
    <dgm:cxn modelId="{2A28C099-FAB5-4CAF-9510-3DFB19042EBC}" srcId="{8CDD2B73-89B8-4009-8049-F270E4EB4EB1}" destId="{4C9AF83E-53BE-4849-8BDB-7F5B7257BF15}" srcOrd="0" destOrd="0" parTransId="{9983CC99-AD8F-4D6E-954B-5E3B160B400E}" sibTransId="{33FC4BF5-2EB6-4C64-A001-08B6EA4D2158}"/>
    <dgm:cxn modelId="{070B8DA0-73BC-459B-9520-B2AE9777499E}" type="presOf" srcId="{329576BF-46C4-4177-9AF8-F207F6B36EED}" destId="{1D844EA5-42A4-4E6B-8CFB-8122E5DF1E70}" srcOrd="0" destOrd="0" presId="urn:microsoft.com/office/officeart/2005/8/layout/cycle5"/>
    <dgm:cxn modelId="{B54B6FA9-85D7-4870-A4F1-9B6D44630D83}" srcId="{8CDD2B73-89B8-4009-8049-F270E4EB4EB1}" destId="{929D3654-69C0-4C72-BD15-2A55C84AAD77}" srcOrd="1" destOrd="0" parTransId="{BCACEBC5-CB12-4A7E-ABC9-0F508EE1D929}" sibTransId="{33988D93-E6B8-451A-B150-F719ABA0893F}"/>
    <dgm:cxn modelId="{003E60B7-E354-4766-AE72-D2545E21F1EE}" type="presOf" srcId="{DD00ADB4-0F3C-4B6D-ADA2-8344ED79C020}" destId="{27677E05-213B-4EA5-BED2-5AFA50BB47BA}" srcOrd="0" destOrd="0" presId="urn:microsoft.com/office/officeart/2005/8/layout/cycle5"/>
    <dgm:cxn modelId="{CCC2E2B8-9C29-4C08-9927-36796E7EF8C9}" srcId="{8CDD2B73-89B8-4009-8049-F270E4EB4EB1}" destId="{39182E3C-44D9-4623-A5C1-134E5F30F107}" srcOrd="3" destOrd="0" parTransId="{C8691EA5-97E8-451A-AF74-140E796F9D88}" sibTransId="{AD1E5090-3996-4565-9CAC-6ACB554C0082}"/>
    <dgm:cxn modelId="{E5B3EBFE-96B0-43B7-BC46-49DE00185CA7}" type="presOf" srcId="{AD1E5090-3996-4565-9CAC-6ACB554C0082}" destId="{9C4E042F-EDB8-4413-9475-82733BF53772}" srcOrd="0" destOrd="0" presId="urn:microsoft.com/office/officeart/2005/8/layout/cycle5"/>
    <dgm:cxn modelId="{EFADAB43-5127-4CEE-B1B4-E7AFBD8B60F3}" type="presParOf" srcId="{827C8CF0-8992-4FFE-AA0B-6DFFA9053564}" destId="{85061FFF-9EEF-4707-8C09-320D5B790D3E}" srcOrd="0" destOrd="0" presId="urn:microsoft.com/office/officeart/2005/8/layout/cycle5"/>
    <dgm:cxn modelId="{7F40403E-E1EC-454C-8239-735BD6ACE633}" type="presParOf" srcId="{827C8CF0-8992-4FFE-AA0B-6DFFA9053564}" destId="{05347663-23D8-4445-B6B4-0A9602DB197D}" srcOrd="1" destOrd="0" presId="urn:microsoft.com/office/officeart/2005/8/layout/cycle5"/>
    <dgm:cxn modelId="{CF93043C-BA18-4111-9610-C3A5CE96C92D}" type="presParOf" srcId="{827C8CF0-8992-4FFE-AA0B-6DFFA9053564}" destId="{E5300AFE-E37B-4DC0-B40E-6F80F3C7526A}" srcOrd="2" destOrd="0" presId="urn:microsoft.com/office/officeart/2005/8/layout/cycle5"/>
    <dgm:cxn modelId="{77E3FA74-8FA1-427E-828C-DDE068C91F5D}" type="presParOf" srcId="{827C8CF0-8992-4FFE-AA0B-6DFFA9053564}" destId="{171949B1-5DAE-4558-A257-BC6F50769710}" srcOrd="3" destOrd="0" presId="urn:microsoft.com/office/officeart/2005/8/layout/cycle5"/>
    <dgm:cxn modelId="{83E75004-17C7-4FAC-B283-7B2A4833C66B}" type="presParOf" srcId="{827C8CF0-8992-4FFE-AA0B-6DFFA9053564}" destId="{77B9E812-BB76-440D-BABA-7BF8528144E9}" srcOrd="4" destOrd="0" presId="urn:microsoft.com/office/officeart/2005/8/layout/cycle5"/>
    <dgm:cxn modelId="{498327A3-BCA2-4804-9F71-BAA6A5FA3ECC}" type="presParOf" srcId="{827C8CF0-8992-4FFE-AA0B-6DFFA9053564}" destId="{75183335-6C50-4E5B-962C-DB9E11EB48B9}" srcOrd="5" destOrd="0" presId="urn:microsoft.com/office/officeart/2005/8/layout/cycle5"/>
    <dgm:cxn modelId="{0E4A8A52-9441-4ED4-82DE-B6E7DD1C1A66}" type="presParOf" srcId="{827C8CF0-8992-4FFE-AA0B-6DFFA9053564}" destId="{1D844EA5-42A4-4E6B-8CFB-8122E5DF1E70}" srcOrd="6" destOrd="0" presId="urn:microsoft.com/office/officeart/2005/8/layout/cycle5"/>
    <dgm:cxn modelId="{BF6BDB74-B32B-4456-8AD3-32149C88607E}" type="presParOf" srcId="{827C8CF0-8992-4FFE-AA0B-6DFFA9053564}" destId="{091947EB-6B90-43FE-AD76-AEDB67604AB8}" srcOrd="7" destOrd="0" presId="urn:microsoft.com/office/officeart/2005/8/layout/cycle5"/>
    <dgm:cxn modelId="{FEDBFD71-77CB-4149-91EB-77B40505D6A9}" type="presParOf" srcId="{827C8CF0-8992-4FFE-AA0B-6DFFA9053564}" destId="{CFC3526E-C1A4-42AC-B85E-085BD84AE962}" srcOrd="8" destOrd="0" presId="urn:microsoft.com/office/officeart/2005/8/layout/cycle5"/>
    <dgm:cxn modelId="{9B72EC2B-89EE-4933-9501-6F4718B1ACEE}" type="presParOf" srcId="{827C8CF0-8992-4FFE-AA0B-6DFFA9053564}" destId="{9E9D429E-1AD6-4492-AD6E-F167CEF7A518}" srcOrd="9" destOrd="0" presId="urn:microsoft.com/office/officeart/2005/8/layout/cycle5"/>
    <dgm:cxn modelId="{70BE4055-BDA4-4292-B6A9-6EB371B2551B}" type="presParOf" srcId="{827C8CF0-8992-4FFE-AA0B-6DFFA9053564}" destId="{3AE05D23-8730-4252-B5B0-5A49A752EED3}" srcOrd="10" destOrd="0" presId="urn:microsoft.com/office/officeart/2005/8/layout/cycle5"/>
    <dgm:cxn modelId="{D4C347C6-03B4-4F49-9BE6-63F9FF18B33D}" type="presParOf" srcId="{827C8CF0-8992-4FFE-AA0B-6DFFA9053564}" destId="{9C4E042F-EDB8-4413-9475-82733BF53772}" srcOrd="11" destOrd="0" presId="urn:microsoft.com/office/officeart/2005/8/layout/cycle5"/>
    <dgm:cxn modelId="{698416C4-26A8-4AD3-AE69-E2EF1C84B59F}" type="presParOf" srcId="{827C8CF0-8992-4FFE-AA0B-6DFFA9053564}" destId="{9FAA99C3-132D-42A1-BD22-757615270014}" srcOrd="12" destOrd="0" presId="urn:microsoft.com/office/officeart/2005/8/layout/cycle5"/>
    <dgm:cxn modelId="{263A567C-AD82-49AC-9658-AD1FF53B4BC0}" type="presParOf" srcId="{827C8CF0-8992-4FFE-AA0B-6DFFA9053564}" destId="{40FE07F3-5024-4347-A15F-6112B517E377}" srcOrd="13" destOrd="0" presId="urn:microsoft.com/office/officeart/2005/8/layout/cycle5"/>
    <dgm:cxn modelId="{A66B4DF5-E135-4B0D-8AA3-A1AC8C0F42AB}" type="presParOf" srcId="{827C8CF0-8992-4FFE-AA0B-6DFFA9053564}" destId="{27677E05-213B-4EA5-BED2-5AFA50BB47B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61FFF-9EEF-4707-8C09-320D5B790D3E}">
      <dsp:nvSpPr>
        <dsp:cNvPr id="0" name=""/>
        <dsp:cNvSpPr/>
      </dsp:nvSpPr>
      <dsp:spPr>
        <a:xfrm>
          <a:off x="2676099" y="-90261"/>
          <a:ext cx="2233587" cy="13329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Bloom Speak OT" panose="00000500000000000000" pitchFamily="50" charset="0"/>
            </a:rPr>
            <a:t>Pupils learn about environmental issue in class/topic work</a:t>
          </a:r>
        </a:p>
      </dsp:txBody>
      <dsp:txXfrm>
        <a:off x="2741170" y="-25190"/>
        <a:ext cx="2103445" cy="1202834"/>
      </dsp:txXfrm>
    </dsp:sp>
    <dsp:sp modelId="{E5300AFE-E37B-4DC0-B40E-6F80F3C7526A}">
      <dsp:nvSpPr>
        <dsp:cNvPr id="0" name=""/>
        <dsp:cNvSpPr/>
      </dsp:nvSpPr>
      <dsp:spPr>
        <a:xfrm>
          <a:off x="1643459" y="576227"/>
          <a:ext cx="4298867" cy="4298867"/>
        </a:xfrm>
        <a:custGeom>
          <a:avLst/>
          <a:gdLst/>
          <a:ahLst/>
          <a:cxnLst/>
          <a:rect l="0" t="0" r="0" b="0"/>
          <a:pathLst>
            <a:path>
              <a:moveTo>
                <a:pt x="3393685" y="396749"/>
              </a:moveTo>
              <a:arcTo wR="2149433" hR="2149433" stAng="18322284" swAng="73866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1949B1-5DAE-4558-A257-BC6F50769710}">
      <dsp:nvSpPr>
        <dsp:cNvPr id="0" name=""/>
        <dsp:cNvSpPr/>
      </dsp:nvSpPr>
      <dsp:spPr>
        <a:xfrm>
          <a:off x="4720332" y="1394961"/>
          <a:ext cx="2233587" cy="1332976"/>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Bloom Speak OT" panose="00000500000000000000" pitchFamily="50" charset="0"/>
            </a:rPr>
            <a:t>Pupils feel passionate and want to use what they’ve learnt to take action</a:t>
          </a:r>
        </a:p>
      </dsp:txBody>
      <dsp:txXfrm>
        <a:off x="4785403" y="1460032"/>
        <a:ext cx="2103445" cy="1202834"/>
      </dsp:txXfrm>
    </dsp:sp>
    <dsp:sp modelId="{75183335-6C50-4E5B-962C-DB9E11EB48B9}">
      <dsp:nvSpPr>
        <dsp:cNvPr id="0" name=""/>
        <dsp:cNvSpPr/>
      </dsp:nvSpPr>
      <dsp:spPr>
        <a:xfrm>
          <a:off x="1651863" y="768397"/>
          <a:ext cx="4298867" cy="4298867"/>
        </a:xfrm>
        <a:custGeom>
          <a:avLst/>
          <a:gdLst/>
          <a:ahLst/>
          <a:cxnLst/>
          <a:rect l="0" t="0" r="0" b="0"/>
          <a:pathLst>
            <a:path>
              <a:moveTo>
                <a:pt x="4298699" y="2176332"/>
              </a:moveTo>
              <a:arcTo wR="2149433" hR="2149433" stAng="21643023" swAng="1060374"/>
            </a:path>
          </a:pathLst>
        </a:custGeom>
        <a:noFill/>
        <a:ln w="9525" cap="flat" cmpd="sng" algn="ctr">
          <a:solidFill>
            <a:schemeClr val="accent4">
              <a:hueOff val="-1116192"/>
              <a:satOff val="6725"/>
              <a:lumOff val="53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844EA5-42A4-4E6B-8CFB-8122E5DF1E70}">
      <dsp:nvSpPr>
        <dsp:cNvPr id="0" name=""/>
        <dsp:cNvSpPr/>
      </dsp:nvSpPr>
      <dsp:spPr>
        <a:xfrm>
          <a:off x="4091901" y="3798094"/>
          <a:ext cx="2233587" cy="1332976"/>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Bloom Speak OT" panose="00000500000000000000" pitchFamily="50" charset="0"/>
            </a:rPr>
            <a:t>Add ideas to class-led action plan and share with Eco-Committee and whole school.</a:t>
          </a:r>
        </a:p>
      </dsp:txBody>
      <dsp:txXfrm>
        <a:off x="4156972" y="3863165"/>
        <a:ext cx="2103445" cy="1202834"/>
      </dsp:txXfrm>
    </dsp:sp>
    <dsp:sp modelId="{CFC3526E-C1A4-42AC-B85E-085BD84AE962}">
      <dsp:nvSpPr>
        <dsp:cNvPr id="0" name=""/>
        <dsp:cNvSpPr/>
      </dsp:nvSpPr>
      <dsp:spPr>
        <a:xfrm>
          <a:off x="1709470" y="661831"/>
          <a:ext cx="4298867" cy="4298867"/>
        </a:xfrm>
        <a:custGeom>
          <a:avLst/>
          <a:gdLst/>
          <a:ahLst/>
          <a:cxnLst/>
          <a:rect l="0" t="0" r="0" b="0"/>
          <a:pathLst>
            <a:path>
              <a:moveTo>
                <a:pt x="2268733" y="4295554"/>
              </a:moveTo>
              <a:arcTo wR="2149433" hR="2149433" stAng="5209098" swAng="550141"/>
            </a:path>
          </a:pathLst>
        </a:custGeom>
        <a:noFill/>
        <a:ln w="9525" cap="flat" cmpd="sng" algn="ctr">
          <a:solidFill>
            <a:schemeClr val="accent4">
              <a:hueOff val="-2232385"/>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E9D429E-1AD6-4492-AD6E-F167CEF7A518}">
      <dsp:nvSpPr>
        <dsp:cNvPr id="0" name=""/>
        <dsp:cNvSpPr/>
      </dsp:nvSpPr>
      <dsp:spPr>
        <a:xfrm>
          <a:off x="1288008" y="3798098"/>
          <a:ext cx="2233587" cy="1332976"/>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latin typeface="Bloom Speak OT" panose="00000500000000000000" pitchFamily="50" charset="0"/>
            </a:rPr>
            <a:t>Action undertaken by class, Eco-Committee, wider school</a:t>
          </a:r>
        </a:p>
      </dsp:txBody>
      <dsp:txXfrm>
        <a:off x="1353079" y="3863169"/>
        <a:ext cx="2103445" cy="1202834"/>
      </dsp:txXfrm>
    </dsp:sp>
    <dsp:sp modelId="{9C4E042F-EDB8-4413-9475-82733BF53772}">
      <dsp:nvSpPr>
        <dsp:cNvPr id="0" name=""/>
        <dsp:cNvSpPr/>
      </dsp:nvSpPr>
      <dsp:spPr>
        <a:xfrm>
          <a:off x="1637870" y="731446"/>
          <a:ext cx="4298867" cy="4298867"/>
        </a:xfrm>
        <a:custGeom>
          <a:avLst/>
          <a:gdLst/>
          <a:ahLst/>
          <a:cxnLst/>
          <a:rect l="0" t="0" r="0" b="0"/>
          <a:pathLst>
            <a:path>
              <a:moveTo>
                <a:pt x="120567" y="2859200"/>
              </a:moveTo>
              <a:arcTo wR="2149433" hR="2149433" stAng="9643105" swAng="1097092"/>
            </a:path>
          </a:pathLst>
        </a:custGeom>
        <a:noFill/>
        <a:ln w="9525" cap="flat" cmpd="sng" algn="ctr">
          <a:solidFill>
            <a:schemeClr val="accent4">
              <a:hueOff val="-3348577"/>
              <a:satOff val="20174"/>
              <a:lumOff val="161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FAA99C3-132D-42A1-BD22-757615270014}">
      <dsp:nvSpPr>
        <dsp:cNvPr id="0" name=""/>
        <dsp:cNvSpPr/>
      </dsp:nvSpPr>
      <dsp:spPr>
        <a:xfrm>
          <a:off x="645559" y="1361254"/>
          <a:ext cx="2233587" cy="133297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Bloom Speak OT" panose="00000500000000000000" pitchFamily="50" charset="0"/>
            </a:rPr>
            <a:t>Class works out how to measure the change and share with the whole community and wider world!</a:t>
          </a:r>
        </a:p>
      </dsp:txBody>
      <dsp:txXfrm>
        <a:off x="710630" y="1426325"/>
        <a:ext cx="2103445" cy="1202834"/>
      </dsp:txXfrm>
    </dsp:sp>
    <dsp:sp modelId="{27677E05-213B-4EA5-BED2-5AFA50BB47BA}">
      <dsp:nvSpPr>
        <dsp:cNvPr id="0" name=""/>
        <dsp:cNvSpPr/>
      </dsp:nvSpPr>
      <dsp:spPr>
        <a:xfrm>
          <a:off x="1649418" y="572590"/>
          <a:ext cx="4298867" cy="4298867"/>
        </a:xfrm>
        <a:custGeom>
          <a:avLst/>
          <a:gdLst/>
          <a:ahLst/>
          <a:cxnLst/>
          <a:rect l="0" t="0" r="0" b="0"/>
          <a:pathLst>
            <a:path>
              <a:moveTo>
                <a:pt x="580161" y="680607"/>
              </a:moveTo>
              <a:arcTo wR="2149433" hR="2149433" stAng="13386382" swAng="694521"/>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58A6B1-C581-B044-A42D-17C7CE29E197}" type="datetimeFigureOut">
              <a:rPr lang="en-US" smtClean="0"/>
              <a:t>10/26/2022</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7F7DBA8-F991-AF4C-824A-DC11EB197C86}" type="slidenum">
              <a:rPr lang="en-US" smtClean="0"/>
              <a:t>‹#›</a:t>
            </a:fld>
            <a:endParaRPr lang="en-US"/>
          </a:p>
        </p:txBody>
      </p:sp>
    </p:spTree>
    <p:extLst>
      <p:ext uri="{BB962C8B-B14F-4D97-AF65-F5344CB8AC3E}">
        <p14:creationId xmlns:p14="http://schemas.microsoft.com/office/powerpoint/2010/main" val="2941695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F269235-1B5E-5E4E-B623-0C03F620B4D3}" type="datetimeFigureOut">
              <a:rPr lang="en-US" smtClean="0"/>
              <a:t>10/26/2022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53D662-B3E2-FB44-A869-B28624E51AD6}" type="slidenum">
              <a:rPr lang="en-US" smtClean="0"/>
              <a:t>‹#›</a:t>
            </a:fld>
            <a:endParaRPr lang="en-US"/>
          </a:p>
        </p:txBody>
      </p:sp>
    </p:spTree>
    <p:extLst>
      <p:ext uri="{BB962C8B-B14F-4D97-AF65-F5344CB8AC3E}">
        <p14:creationId xmlns:p14="http://schemas.microsoft.com/office/powerpoint/2010/main" val="4124451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bc.co.uk/bbcthree/article/b2e7ee32-ad28-4ec4-89aa-a8b8c98f95a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hrn.org.uk/abou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hrn.org.uk/benefits-for-school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53D662-B3E2-FB44-A869-B28624E51AD6}" type="slidenum">
              <a:rPr lang="en-US" smtClean="0"/>
              <a:t>1</a:t>
            </a:fld>
            <a:endParaRPr lang="en-US"/>
          </a:p>
        </p:txBody>
      </p:sp>
    </p:spTree>
    <p:extLst>
      <p:ext uri="{BB962C8B-B14F-4D97-AF65-F5344CB8AC3E}">
        <p14:creationId xmlns:p14="http://schemas.microsoft.com/office/powerpoint/2010/main" val="91429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could this look on an action plan? </a:t>
            </a:r>
          </a:p>
          <a:p>
            <a:endParaRPr lang="en-GB" dirty="0"/>
          </a:p>
          <a:p>
            <a:r>
              <a:rPr lang="en-GB" dirty="0"/>
              <a:t>Maths for impact Data taken from How Bad are Banana's Mike Berners-Lee</a:t>
            </a:r>
          </a:p>
          <a:p>
            <a:endParaRPr lang="en-GB" dirty="0"/>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1.6kg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1 mile in a car (Co2e Carbon dioxide equivalent of gases released during this activity)</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0.7kg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1 mile bike (cereal breakfast average – changes depending on diet of cyclist) </a:t>
            </a:r>
          </a:p>
          <a:p>
            <a:endPar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7%is approximately 35 students when using data in the SHRN report of 218 as total year 8 responses</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1.6 – 0.7 = 0.9kg </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0.9x35 = 31.5kg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not released</a:t>
            </a:r>
          </a:p>
          <a:p>
            <a:endPar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100m2 of replanted broadleaf forest in the UK 5 tonnes of CO</a:t>
            </a:r>
            <a:r>
              <a:rPr lang="en-GB" sz="1800" baseline="-25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 removed </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1 tonne = 1016kg</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5 = 5080kg</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5080/100 = 50.8kg for 1 m</a:t>
            </a:r>
            <a:r>
              <a:rPr lang="en-GB" sz="1800" baseline="30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p>
          <a:p>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50.8/2 = 25.4kg for 0.5m</a:t>
            </a:r>
            <a:r>
              <a:rPr lang="en-GB" sz="1800" baseline="300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8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 of broadleaf replanting.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10</a:t>
            </a:fld>
            <a:endParaRPr lang="en-US"/>
          </a:p>
        </p:txBody>
      </p:sp>
    </p:spTree>
    <p:extLst>
      <p:ext uri="{BB962C8B-B14F-4D97-AF65-F5344CB8AC3E}">
        <p14:creationId xmlns:p14="http://schemas.microsoft.com/office/powerpoint/2010/main" val="98705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GB" sz="1800" dirty="0">
                <a:latin typeface="Calibri"/>
                <a:ea typeface="Calibri" panose="020F0502020204030204" pitchFamily="34" charset="0"/>
                <a:cs typeface="Calibri"/>
              </a:rPr>
              <a:t>A crucial element of the Eco-Schools programme is, where possible, linking its 9 topics to the curriculum.  Learning about different environmental issues and, not only the causes/effects but also what can be done to help/stop these problems is essential to enabling young people to identify necessary actions and also prevent eco-anxiety.</a:t>
            </a:r>
            <a:endParaRPr lang="en-US" dirty="0">
              <a:latin typeface="Calibri"/>
              <a:ea typeface="Calibri" panose="020F0502020204030204" pitchFamily="34" charset="0"/>
              <a:cs typeface="Calibri"/>
            </a:endParaRPr>
          </a:p>
          <a:p>
            <a:pPr>
              <a:lnSpc>
                <a:spcPct val="107000"/>
              </a:lnSpc>
              <a:spcAft>
                <a:spcPts val="800"/>
              </a:spcAft>
            </a:pPr>
            <a:r>
              <a:rPr lang="en-GB" sz="1800" dirty="0">
                <a:latin typeface="Calibri"/>
                <a:ea typeface="Calibri" panose="020F0502020204030204" pitchFamily="34" charset="0"/>
                <a:cs typeface="Calibri"/>
              </a:rPr>
              <a:t>   </a:t>
            </a:r>
            <a:endParaRPr lang="en-US" dirty="0">
              <a:cs typeface="Calibri"/>
            </a:endParaRPr>
          </a:p>
          <a:p>
            <a:pPr>
              <a:lnSpc>
                <a:spcPct val="107000"/>
              </a:lnSpc>
              <a:spcAft>
                <a:spcPts val="800"/>
              </a:spcAft>
            </a:pPr>
            <a:r>
              <a:rPr lang="en-GB" sz="1800" dirty="0">
                <a:latin typeface="Calibri"/>
                <a:ea typeface="Calibri" panose="020F0502020204030204" pitchFamily="34" charset="0"/>
                <a:cs typeface="Calibri"/>
              </a:rPr>
              <a:t>The New</a:t>
            </a:r>
            <a:r>
              <a:rPr lang="en-GB" sz="1800" dirty="0">
                <a:effectLst/>
                <a:latin typeface="Calibri"/>
                <a:ea typeface="Calibri" panose="020F0502020204030204" pitchFamily="34" charset="0"/>
                <a:cs typeface="Calibri"/>
              </a:rPr>
              <a:t> curriculum offers much more flexibility and compliments the pupil-driven approach that Eco-Schools embodies.</a:t>
            </a:r>
            <a:r>
              <a:rPr lang="en-GB" sz="1800" dirty="0">
                <a:latin typeface="Calibri"/>
                <a:ea typeface="Calibri" panose="020F0502020204030204" pitchFamily="34" charset="0"/>
                <a:cs typeface="Calibri"/>
              </a:rPr>
              <a:t>  Eco-schools compliments the 4 core purposes.</a:t>
            </a:r>
            <a:endParaRPr lang="en-GB" sz="1800" dirty="0">
              <a:cs typeface="Calibri"/>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ffany Hv BT"/>
                <a:cs typeface="Arial" panose="020B0604020202020204" pitchFamily="34" charset="0"/>
              </a:defRPr>
            </a:lvl1pPr>
            <a:lvl2pPr marL="742950" indent="-285750">
              <a:defRPr sz="2400" b="1">
                <a:solidFill>
                  <a:schemeClr val="tx1"/>
                </a:solidFill>
                <a:latin typeface="Tiffany Hv BT"/>
                <a:cs typeface="Arial" panose="020B0604020202020204" pitchFamily="34" charset="0"/>
              </a:defRPr>
            </a:lvl2pPr>
            <a:lvl3pPr marL="1143000" indent="-228600">
              <a:defRPr sz="2400" b="1">
                <a:solidFill>
                  <a:schemeClr val="tx1"/>
                </a:solidFill>
                <a:latin typeface="Tiffany Hv BT"/>
                <a:cs typeface="Arial" panose="020B0604020202020204" pitchFamily="34" charset="0"/>
              </a:defRPr>
            </a:lvl3pPr>
            <a:lvl4pPr marL="1600200" indent="-228600">
              <a:defRPr sz="2400" b="1">
                <a:solidFill>
                  <a:schemeClr val="tx1"/>
                </a:solidFill>
                <a:latin typeface="Tiffany Hv BT"/>
                <a:cs typeface="Arial" panose="020B0604020202020204" pitchFamily="34" charset="0"/>
              </a:defRPr>
            </a:lvl4pPr>
            <a:lvl5pPr marL="2057400" indent="-228600">
              <a:defRPr sz="2400" b="1">
                <a:solidFill>
                  <a:schemeClr val="tx1"/>
                </a:solidFill>
                <a:latin typeface="Tiffany Hv BT"/>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ffany Hv BT"/>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ffany Hv BT"/>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ffany Hv BT"/>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ffany Hv BT"/>
                <a:cs typeface="Arial" panose="020B0604020202020204" pitchFamily="34" charset="0"/>
              </a:defRPr>
            </a:lvl9pPr>
          </a:lstStyle>
          <a:p>
            <a:fld id="{451D354C-B916-44F0-8F8F-D281E9F54783}" type="slidenum">
              <a:rPr lang="en-GB" altLang="en-US" sz="1200" smtClean="0"/>
              <a:pPr/>
              <a:t>11</a:t>
            </a:fld>
            <a:endParaRPr lang="en-GB" altLang="en-US" sz="1200"/>
          </a:p>
        </p:txBody>
      </p:sp>
    </p:spTree>
    <p:extLst>
      <p:ext uri="{BB962C8B-B14F-4D97-AF65-F5344CB8AC3E}">
        <p14:creationId xmlns:p14="http://schemas.microsoft.com/office/powerpoint/2010/main" val="254457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method is much more in line with the New Curriculum and embraces the pupil led learning element and then builds on it. </a:t>
            </a:r>
          </a:p>
          <a:p>
            <a:r>
              <a:rPr lang="en-GB" dirty="0"/>
              <a:t>It is important that once students have learnt about a subject and found something that they feel passionate or concerned about, </a:t>
            </a:r>
            <a:r>
              <a:rPr lang="en-GB" b="1" dirty="0"/>
              <a:t>that there is an avenue for them to take action to improve the situation</a:t>
            </a:r>
            <a:r>
              <a:rPr lang="en-GB" dirty="0"/>
              <a:t>. This model takes this concept and links it into the Eco-Schools approach. </a:t>
            </a:r>
          </a:p>
          <a:p>
            <a:endParaRPr lang="en-GB" dirty="0"/>
          </a:p>
          <a:p>
            <a:r>
              <a:rPr lang="en-GB" b="1" dirty="0"/>
              <a:t>Important </a:t>
            </a:r>
            <a:r>
              <a:rPr lang="en-GB" b="0" dirty="0"/>
              <a:t>for students to </a:t>
            </a:r>
            <a:r>
              <a:rPr lang="en-GB" b="1" dirty="0"/>
              <a:t>feel empowered to make change </a:t>
            </a:r>
            <a:r>
              <a:rPr lang="en-GB" b="0" dirty="0"/>
              <a:t>when learning about this topic areas to help mitigate against the feeling of being powerless which can lead to a feeling of </a:t>
            </a:r>
            <a:r>
              <a:rPr lang="en-GB" b="1" dirty="0"/>
              <a:t>Eco-Anxiety </a:t>
            </a:r>
            <a:r>
              <a:rPr lang="en-GB" dirty="0">
                <a:hlinkClick r:id="rId3"/>
              </a:rPr>
              <a:t>Climate change: Are you suffering from ‘eco-anxiety’? - BBC Three</a:t>
            </a:r>
            <a:endParaRPr lang="en-GB" dirty="0"/>
          </a:p>
          <a:p>
            <a:endParaRPr lang="en-GB" dirty="0"/>
          </a:p>
        </p:txBody>
      </p:sp>
      <p:sp>
        <p:nvSpPr>
          <p:cNvPr id="4" name="Slide Number Placeholder 3"/>
          <p:cNvSpPr>
            <a:spLocks noGrp="1"/>
          </p:cNvSpPr>
          <p:nvPr>
            <p:ph type="sldNum" sz="quarter" idx="10"/>
          </p:nvPr>
        </p:nvSpPr>
        <p:spPr/>
        <p:txBody>
          <a:bodyPr/>
          <a:lstStyle/>
          <a:p>
            <a:fld id="{B253D662-B3E2-FB44-A869-B28624E51AD6}" type="slidenum">
              <a:rPr lang="en-US" smtClean="0"/>
              <a:t>12</a:t>
            </a:fld>
            <a:endParaRPr lang="en-US"/>
          </a:p>
        </p:txBody>
      </p:sp>
    </p:spTree>
    <p:extLst>
      <p:ext uri="{BB962C8B-B14F-4D97-AF65-F5344CB8AC3E}">
        <p14:creationId xmlns:p14="http://schemas.microsoft.com/office/powerpoint/2010/main" val="200980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get in touch if you or your colleagues need any further support to embed Eco-Schools within your school. </a:t>
            </a:r>
          </a:p>
        </p:txBody>
      </p:sp>
      <p:sp>
        <p:nvSpPr>
          <p:cNvPr id="4" name="Slide Number Placeholder 3"/>
          <p:cNvSpPr>
            <a:spLocks noGrp="1"/>
          </p:cNvSpPr>
          <p:nvPr>
            <p:ph type="sldNum" sz="quarter" idx="10"/>
          </p:nvPr>
        </p:nvSpPr>
        <p:spPr/>
        <p:txBody>
          <a:bodyPr/>
          <a:lstStyle/>
          <a:p>
            <a:fld id="{B253D662-B3E2-FB44-A869-B28624E51AD6}" type="slidenum">
              <a:rPr lang="en-US" smtClean="0"/>
              <a:t>13</a:t>
            </a:fld>
            <a:endParaRPr lang="en-US"/>
          </a:p>
        </p:txBody>
      </p:sp>
    </p:spTree>
    <p:extLst>
      <p:ext uri="{BB962C8B-B14F-4D97-AF65-F5344CB8AC3E}">
        <p14:creationId xmlns:p14="http://schemas.microsoft.com/office/powerpoint/2010/main" val="205160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B253D662-B3E2-FB44-A869-B28624E51AD6}" type="slidenum">
              <a:rPr lang="en-US" smtClean="0"/>
              <a:t>2</a:t>
            </a:fld>
            <a:endParaRPr lang="en-US"/>
          </a:p>
        </p:txBody>
      </p:sp>
    </p:spTree>
    <p:extLst>
      <p:ext uri="{BB962C8B-B14F-4D97-AF65-F5344CB8AC3E}">
        <p14:creationId xmlns:p14="http://schemas.microsoft.com/office/powerpoint/2010/main" val="225373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About The School Health Research Network (shrn.org.uk)</a:t>
            </a:r>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3</a:t>
            </a:fld>
            <a:endParaRPr lang="en-US"/>
          </a:p>
        </p:txBody>
      </p:sp>
    </p:spTree>
    <p:extLst>
      <p:ext uri="{BB962C8B-B14F-4D97-AF65-F5344CB8AC3E}">
        <p14:creationId xmlns:p14="http://schemas.microsoft.com/office/powerpoint/2010/main" val="34205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Benefits to pupils and pupil voice quotes </a:t>
            </a:r>
            <a:r>
              <a:rPr lang="en-US" dirty="0" err="1">
                <a:cs typeface="Calibri"/>
              </a:rPr>
              <a:t>etc</a:t>
            </a:r>
            <a:endParaRPr lang="en-US" dirty="0">
              <a:cs typeface="Calibri"/>
            </a:endParaRPr>
          </a:p>
          <a:p>
            <a:r>
              <a:rPr lang="en-US" dirty="0">
                <a:cs typeface="Calibri"/>
              </a:rPr>
              <a:t>Wider links</a:t>
            </a:r>
          </a:p>
          <a:p>
            <a:r>
              <a:rPr lang="en-GB" dirty="0"/>
              <a:t>Links to </a:t>
            </a:r>
            <a:endParaRPr lang="en-US" dirty="0"/>
          </a:p>
          <a:p>
            <a:r>
              <a:rPr lang="en-GB" dirty="0"/>
              <a:t>Global Goals</a:t>
            </a:r>
            <a:endParaRPr lang="en-US" dirty="0"/>
          </a:p>
          <a:p>
            <a:r>
              <a:rPr lang="en-GB" dirty="0"/>
              <a:t>Rights respecting school</a:t>
            </a:r>
            <a:endParaRPr lang="en-US" dirty="0"/>
          </a:p>
          <a:p>
            <a:r>
              <a:rPr lang="en-GB" dirty="0"/>
              <a:t>Healthy School Scheme </a:t>
            </a:r>
            <a:endParaRPr lang="en-US" dirty="0"/>
          </a:p>
          <a:p>
            <a:r>
              <a:rPr lang="en-GB" dirty="0"/>
              <a:t>Investors in Families</a:t>
            </a:r>
            <a:endParaRPr lang="en-US" dirty="0"/>
          </a:p>
          <a:p>
            <a:r>
              <a:rPr lang="en-GB" dirty="0"/>
              <a:t>Connecting Classrooms</a:t>
            </a:r>
            <a:endParaRPr lang="en-GB" dirty="0">
              <a:cs typeface="Calibri"/>
            </a:endParaRPr>
          </a:p>
          <a:p>
            <a:r>
              <a:rPr lang="en-GB" dirty="0">
                <a:cs typeface="Calibri"/>
              </a:rPr>
              <a:t>Fair Trade school</a:t>
            </a:r>
          </a:p>
          <a:p>
            <a:r>
              <a:rPr lang="en-GB" dirty="0">
                <a:cs typeface="Calibri"/>
              </a:rPr>
              <a:t>Connectedness to nature</a:t>
            </a:r>
          </a:p>
        </p:txBody>
      </p:sp>
      <p:sp>
        <p:nvSpPr>
          <p:cNvPr id="4" name="Slide Number Placeholder 3"/>
          <p:cNvSpPr>
            <a:spLocks noGrp="1"/>
          </p:cNvSpPr>
          <p:nvPr>
            <p:ph type="sldNum" sz="quarter" idx="5"/>
          </p:nvPr>
        </p:nvSpPr>
        <p:spPr/>
        <p:txBody>
          <a:bodyPr/>
          <a:lstStyle/>
          <a:p>
            <a:fld id="{B253D662-B3E2-FB44-A869-B28624E51AD6}" type="slidenum">
              <a:rPr lang="en-US" smtClean="0"/>
              <a:t>4</a:t>
            </a:fld>
            <a:endParaRPr lang="en-US"/>
          </a:p>
        </p:txBody>
      </p:sp>
    </p:spTree>
    <p:extLst>
      <p:ext uri="{BB962C8B-B14F-4D97-AF65-F5344CB8AC3E}">
        <p14:creationId xmlns:p14="http://schemas.microsoft.com/office/powerpoint/2010/main" val="3608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step process which allows for authentic student voice and action, through the Eco-Committee and wider school work. </a:t>
            </a:r>
          </a:p>
          <a:p>
            <a:r>
              <a:rPr lang="en-GB" dirty="0"/>
              <a:t>A component of the process is monitoring and evaluating the work and actions carried out – how can this be achieved?  </a:t>
            </a:r>
          </a:p>
        </p:txBody>
      </p:sp>
      <p:sp>
        <p:nvSpPr>
          <p:cNvPr id="4" name="Slide Number Placeholder 3"/>
          <p:cNvSpPr>
            <a:spLocks noGrp="1"/>
          </p:cNvSpPr>
          <p:nvPr>
            <p:ph type="sldNum" sz="quarter" idx="10"/>
          </p:nvPr>
        </p:nvSpPr>
        <p:spPr/>
        <p:txBody>
          <a:bodyPr/>
          <a:lstStyle/>
          <a:p>
            <a:fld id="{B253D662-B3E2-FB44-A869-B28624E51AD6}" type="slidenum">
              <a:rPr lang="en-US" smtClean="0"/>
              <a:t>5</a:t>
            </a:fld>
            <a:endParaRPr lang="en-US"/>
          </a:p>
        </p:txBody>
      </p:sp>
    </p:spTree>
    <p:extLst>
      <p:ext uri="{BB962C8B-B14F-4D97-AF65-F5344CB8AC3E}">
        <p14:creationId xmlns:p14="http://schemas.microsoft.com/office/powerpoint/2010/main" val="67455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Explanation of monitoring and it’s importance...... </a:t>
            </a:r>
          </a:p>
          <a:p>
            <a:r>
              <a:rPr lang="en-GB" altLang="en-US" b="1" dirty="0"/>
              <a:t>Emphasise: </a:t>
            </a:r>
            <a:r>
              <a:rPr lang="en-GB" altLang="en-US" dirty="0"/>
              <a:t>What difference are we making what impact are we having?</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1D683E-0A94-421C-9E88-61DF5E01B047}" type="slidenum">
              <a:rPr lang="en-GB" altLang="en-US" smtClean="0">
                <a:latin typeface="Tiffany Hv BT"/>
              </a:rPr>
              <a:pPr>
                <a:spcBef>
                  <a:spcPct val="0"/>
                </a:spcBef>
              </a:pPr>
              <a:t>6</a:t>
            </a:fld>
            <a:endParaRPr lang="en-GB" altLang="en-US">
              <a:latin typeface="Tiffany Hv BT"/>
            </a:endParaRPr>
          </a:p>
        </p:txBody>
      </p:sp>
    </p:spTree>
    <p:extLst>
      <p:ext uri="{BB962C8B-B14F-4D97-AF65-F5344CB8AC3E}">
        <p14:creationId xmlns:p14="http://schemas.microsoft.com/office/powerpoint/2010/main" val="261115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7</a:t>
            </a:fld>
            <a:endParaRPr lang="en-US"/>
          </a:p>
        </p:txBody>
      </p:sp>
    </p:spTree>
    <p:extLst>
      <p:ext uri="{BB962C8B-B14F-4D97-AF65-F5344CB8AC3E}">
        <p14:creationId xmlns:p14="http://schemas.microsoft.com/office/powerpoint/2010/main" val="410330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 school undertakes the School Health Research Network (SHRN) questionnaire you could also use your results from that to feed into your action planning for example active travel data as part of your monitoring of interventions under the transport topic. The following slides take you through and example using the mock report provided on the SHRN website for fictional school The Sheppard Academy the example report can be downloaded from here </a:t>
            </a:r>
            <a:r>
              <a:rPr lang="en-GB" dirty="0">
                <a:hlinkClick r:id="rId3"/>
              </a:rPr>
              <a:t>Benefits for schools - School Health Research Network (shrn.org.uk)</a:t>
            </a:r>
            <a:endParaRPr lang="en-GB" dirty="0"/>
          </a:p>
          <a:p>
            <a:r>
              <a:rPr lang="en-GB" dirty="0"/>
              <a:t>Your report can also be used as a discussion point with staff and students about possible areas to cover. </a:t>
            </a:r>
          </a:p>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8</a:t>
            </a:fld>
            <a:endParaRPr lang="en-US"/>
          </a:p>
        </p:txBody>
      </p:sp>
    </p:spTree>
    <p:extLst>
      <p:ext uri="{BB962C8B-B14F-4D97-AF65-F5344CB8AC3E}">
        <p14:creationId xmlns:p14="http://schemas.microsoft.com/office/powerpoint/2010/main" val="254041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could you target your intervention?</a:t>
            </a:r>
          </a:p>
          <a:p>
            <a:r>
              <a:rPr lang="en-GB" dirty="0"/>
              <a:t>Which year groups would benefit from being explicitly involved in active travel actions? </a:t>
            </a:r>
          </a:p>
          <a:p>
            <a:r>
              <a:rPr lang="en-GB" dirty="0"/>
              <a:t>Linking the pieces of data from the environmental review and the SHRN report gives you a really baseline actions. </a:t>
            </a:r>
          </a:p>
          <a:p>
            <a:r>
              <a:rPr lang="en-GB" dirty="0"/>
              <a:t>You can then carry out your actions </a:t>
            </a:r>
            <a:r>
              <a:rPr lang="en-GB" b="1" dirty="0"/>
              <a:t>and compare the data </a:t>
            </a:r>
            <a:r>
              <a:rPr lang="en-GB" dirty="0"/>
              <a:t>remembering that year groups will have moved 2 years e.g. </a:t>
            </a:r>
            <a:r>
              <a:rPr lang="en-GB" dirty="0" err="1"/>
              <a:t>yr</a:t>
            </a:r>
            <a:r>
              <a:rPr lang="en-GB" dirty="0"/>
              <a:t> 8 will become </a:t>
            </a:r>
            <a:r>
              <a:rPr lang="en-GB" dirty="0" err="1"/>
              <a:t>yr</a:t>
            </a:r>
            <a:r>
              <a:rPr lang="en-GB" dirty="0"/>
              <a:t> 10</a:t>
            </a:r>
          </a:p>
          <a:p>
            <a:endParaRPr lang="en-GB" dirty="0"/>
          </a:p>
        </p:txBody>
      </p:sp>
      <p:sp>
        <p:nvSpPr>
          <p:cNvPr id="4" name="Slide Number Placeholder 3"/>
          <p:cNvSpPr>
            <a:spLocks noGrp="1"/>
          </p:cNvSpPr>
          <p:nvPr>
            <p:ph type="sldNum" sz="quarter" idx="5"/>
          </p:nvPr>
        </p:nvSpPr>
        <p:spPr/>
        <p:txBody>
          <a:bodyPr/>
          <a:lstStyle/>
          <a:p>
            <a:fld id="{B253D662-B3E2-FB44-A869-B28624E51AD6}" type="slidenum">
              <a:rPr lang="en-US" smtClean="0"/>
              <a:t>9</a:t>
            </a:fld>
            <a:endParaRPr lang="en-US"/>
          </a:p>
        </p:txBody>
      </p:sp>
    </p:spTree>
    <p:extLst>
      <p:ext uri="{BB962C8B-B14F-4D97-AF65-F5344CB8AC3E}">
        <p14:creationId xmlns:p14="http://schemas.microsoft.com/office/powerpoint/2010/main" val="141497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5606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E90228-EC7B-478A-88A4-9BA276E301A6}" type="datetimeFigureOut">
              <a:rPr lang="en-GB"/>
              <a:pPr>
                <a:defRPr/>
              </a:pPr>
              <a:t>26/10/2022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07C344-DEDB-4CC6-A55B-B9899908D0C1}" type="slidenum">
              <a:rPr lang="en-GB" altLang="en-US"/>
              <a:pPr>
                <a:defRPr/>
              </a:pPr>
              <a:t>‹#›</a:t>
            </a:fld>
            <a:endParaRPr lang="en-GB" altLang="en-US"/>
          </a:p>
        </p:txBody>
      </p:sp>
      <p:pic>
        <p:nvPicPr>
          <p:cNvPr id="7"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054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762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100678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with imag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3660515" cy="3778427"/>
          </a:xfrm>
          <a:prstGeom prst="rect">
            <a:avLst/>
          </a:prstGeom>
        </p:spPr>
        <p:txBody>
          <a:bodyPr vert="horz" lIns="0" tIns="0" rIns="0" bIns="0" numCol="1" spcCol="177800"/>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1 column with image</a:t>
            </a:r>
          </a:p>
        </p:txBody>
      </p:sp>
      <p:sp>
        <p:nvSpPr>
          <p:cNvPr id="8" name="Picture Placeholder 7"/>
          <p:cNvSpPr>
            <a:spLocks noGrp="1"/>
          </p:cNvSpPr>
          <p:nvPr>
            <p:ph type="pic" sz="quarter" idx="14" hasCustomPrompt="1"/>
          </p:nvPr>
        </p:nvSpPr>
        <p:spPr>
          <a:xfrm>
            <a:off x="4660899" y="2108200"/>
            <a:ext cx="3721100" cy="2921000"/>
          </a:xfrm>
          <a:prstGeom prst="rect">
            <a:avLst/>
          </a:prstGeom>
          <a:solidFill>
            <a:schemeClr val="bg1">
              <a:lumMod val="85000"/>
            </a:schemeClr>
          </a:solidFill>
        </p:spPr>
        <p:txBody>
          <a:bodyPr vert="horz" lIns="0" tIns="0" rIns="0" bIns="0" anchor="ctr"/>
          <a:lstStyle>
            <a:lvl1pPr algn="ctr">
              <a:spcBef>
                <a:spcPts val="0"/>
              </a:spcBef>
              <a:defRPr kern="1200" baseline="0">
                <a:latin typeface="Bloom Speak OT"/>
              </a:defRPr>
            </a:lvl1pPr>
          </a:lstStyle>
          <a:p>
            <a:r>
              <a:rPr lang="en-US"/>
              <a:t>Insert picture</a:t>
            </a:r>
          </a:p>
        </p:txBody>
      </p:sp>
    </p:spTree>
    <p:extLst>
      <p:ext uri="{BB962C8B-B14F-4D97-AF65-F5344CB8AC3E}">
        <p14:creationId xmlns:p14="http://schemas.microsoft.com/office/powerpoint/2010/main" val="346119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B47A428-8A58-44F5-9A04-A0CD4A459491}" type="datetimeFigureOut">
              <a:rPr lang="en-GB"/>
              <a:pPr>
                <a:defRPr/>
              </a:pPr>
              <a:t>26/10/2022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04D1C7-3962-4102-A23C-BA184F2F2EBA}" type="slidenum">
              <a:rPr lang="en-GB" altLang="en-US"/>
              <a:pPr>
                <a:defRPr/>
              </a:pPr>
              <a:t>‹#›</a:t>
            </a:fld>
            <a:endParaRPr lang="en-GB" altLang="en-US"/>
          </a:p>
        </p:txBody>
      </p:sp>
      <p:pic>
        <p:nvPicPr>
          <p:cNvPr id="7"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0844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032F7E-2EB8-4396-8BC2-60759B858F1F}" type="datetimeFigureOut">
              <a:rPr lang="en-GB"/>
              <a:pPr>
                <a:defRPr/>
              </a:pPr>
              <a:t>26/10/2022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CC0631B-69CD-4FAE-BB7D-50C524B5A3D6}" type="slidenum">
              <a:rPr lang="en-GB" altLang="en-US"/>
              <a:pPr>
                <a:defRPr/>
              </a:pPr>
              <a:t>‹#›</a:t>
            </a:fld>
            <a:endParaRPr lang="en-GB" altLang="en-US"/>
          </a:p>
        </p:txBody>
      </p:sp>
      <p:pic>
        <p:nvPicPr>
          <p:cNvPr id="5"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232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5606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762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100678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with imag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761999" y="1143000"/>
            <a:ext cx="762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279400" y="6451600"/>
            <a:ext cx="1302256"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761999" y="1585479"/>
            <a:ext cx="762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761999" y="2108200"/>
            <a:ext cx="3660515" cy="3778427"/>
          </a:xfrm>
          <a:prstGeom prst="rect">
            <a:avLst/>
          </a:prstGeom>
        </p:spPr>
        <p:txBody>
          <a:bodyPr vert="horz" lIns="0" tIns="0" rIns="0" bIns="0" numCol="1" spcCol="177800"/>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1 column with image</a:t>
            </a:r>
          </a:p>
        </p:txBody>
      </p:sp>
      <p:sp>
        <p:nvSpPr>
          <p:cNvPr id="8" name="Picture Placeholder 7"/>
          <p:cNvSpPr>
            <a:spLocks noGrp="1"/>
          </p:cNvSpPr>
          <p:nvPr>
            <p:ph type="pic" sz="quarter" idx="14" hasCustomPrompt="1"/>
          </p:nvPr>
        </p:nvSpPr>
        <p:spPr>
          <a:xfrm>
            <a:off x="4660899" y="2108200"/>
            <a:ext cx="3721100" cy="2921000"/>
          </a:xfrm>
          <a:prstGeom prst="rect">
            <a:avLst/>
          </a:prstGeom>
          <a:solidFill>
            <a:schemeClr val="bg1">
              <a:lumMod val="85000"/>
            </a:schemeClr>
          </a:solidFill>
        </p:spPr>
        <p:txBody>
          <a:bodyPr vert="horz" lIns="0" tIns="0" rIns="0" bIns="0" anchor="ctr"/>
          <a:lstStyle>
            <a:lvl1pPr algn="ctr">
              <a:spcBef>
                <a:spcPts val="0"/>
              </a:spcBef>
              <a:defRPr kern="1200" baseline="0">
                <a:latin typeface="Bloom Speak OT"/>
              </a:defRPr>
            </a:lvl1pPr>
          </a:lstStyle>
          <a:p>
            <a:r>
              <a:rPr lang="en-US"/>
              <a:t>Insert picture</a:t>
            </a:r>
          </a:p>
        </p:txBody>
      </p:sp>
    </p:spTree>
    <p:extLst>
      <p:ext uri="{BB962C8B-B14F-4D97-AF65-F5344CB8AC3E}">
        <p14:creationId xmlns:p14="http://schemas.microsoft.com/office/powerpoint/2010/main" val="346119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B47A428-8A58-44F5-9A04-A0CD4A459491}" type="datetimeFigureOut">
              <a:rPr lang="en-GB"/>
              <a:pPr>
                <a:defRPr/>
              </a:pPr>
              <a:t>26/10/2022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04D1C7-3962-4102-A23C-BA184F2F2EBA}" type="slidenum">
              <a:rPr lang="en-GB" altLang="en-US"/>
              <a:pPr>
                <a:defRPr/>
              </a:pPr>
              <a:t>‹#›</a:t>
            </a:fld>
            <a:endParaRPr lang="en-GB" altLang="en-US"/>
          </a:p>
        </p:txBody>
      </p:sp>
      <p:pic>
        <p:nvPicPr>
          <p:cNvPr id="7"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7160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29667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 id="2147483668" r:id="rId4"/>
    <p:sldLayoutId id="2147483670" r:id="rId5"/>
  </p:sldLayoutIdLst>
  <p:hf hdr="0" ftr="0" dt="0"/>
  <p:txStyles>
    <p:titleStyle>
      <a:lvl1pPr algn="l" defTabSz="457200" rtl="0" eaLnBrk="1" latinLnBrk="0" hangingPunct="1">
        <a:spcBef>
          <a:spcPct val="0"/>
        </a:spcBef>
        <a:buNone/>
        <a:defRPr sz="3200" kern="1200">
          <a:solidFill>
            <a:srgbClr val="E753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1600" kern="1200">
          <a:solidFill>
            <a:srgbClr val="5A5A5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397000"/>
          <a:ext cx="6096000" cy="296672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bl>
          </a:graphicData>
        </a:graphic>
      </p:graphicFrame>
      <p:pic>
        <p:nvPicPr>
          <p:cNvPr id="3" name="Picture 4"/>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3759200" y="0"/>
            <a:ext cx="5384800" cy="2476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2" r:id="rId4"/>
    <p:sldLayoutId id="2147483663" r:id="rId5"/>
  </p:sldLayoutIdLst>
  <p:hf hdr="0" ftr="0" dt="0"/>
  <p:txStyles>
    <p:titleStyle>
      <a:lvl1pPr algn="l" defTabSz="457200" rtl="0" eaLnBrk="1" latinLnBrk="0" hangingPunct="1">
        <a:spcBef>
          <a:spcPct val="0"/>
        </a:spcBef>
        <a:buNone/>
        <a:defRPr sz="3200" kern="1200">
          <a:solidFill>
            <a:srgbClr val="E753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1600" kern="1200">
          <a:solidFill>
            <a:srgbClr val="5A5A5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8.png"/><Relationship Id="rId11" Type="http://schemas.openxmlformats.org/officeDocument/2006/relationships/hyperlink" Target="mailto:Aimee.Hallett@keepwalestidy.cymru" TargetMode="External"/><Relationship Id="rId5" Type="http://schemas.openxmlformats.org/officeDocument/2006/relationships/image" Target="../media/image17.png"/><Relationship Id="rId10" Type="http://schemas.openxmlformats.org/officeDocument/2006/relationships/hyperlink" Target="mailto:Fran.Watkin@keepwalestidy.cymru" TargetMode="External"/><Relationship Id="rId4" Type="http://schemas.openxmlformats.org/officeDocument/2006/relationships/hyperlink" Target="https://keepwalestidy.cymru/" TargetMode="Externa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hrn.org.uk/abou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5.xml"/><Relationship Id="rId5" Type="http://schemas.openxmlformats.org/officeDocument/2006/relationships/tags" Target="../tags/tag5.xml"/><Relationship Id="rId10" Type="http://schemas.openxmlformats.org/officeDocument/2006/relationships/slideLayout" Target="../slideLayouts/slideLayout8.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E63DF-BF50-4D45-B7D5-3CF8737B2B7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04280" y="281907"/>
            <a:ext cx="8640240" cy="6294186"/>
          </a:xfrm>
          <a:prstGeom prst="rect">
            <a:avLst/>
          </a:prstGeom>
        </p:spPr>
      </p:pic>
      <p:pic>
        <p:nvPicPr>
          <p:cNvPr id="8" name="Picture 7" descr="KWT-icon-corner-white.png">
            <a:extLst>
              <a:ext uri="{FF2B5EF4-FFF2-40B4-BE49-F238E27FC236}">
                <a16:creationId xmlns:a16="http://schemas.microsoft.com/office/drawing/2014/main" id="{29B71068-EE1A-459D-94A5-C0DA198E55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04598" y="281907"/>
            <a:ext cx="4987522" cy="2224201"/>
          </a:xfrm>
          <a:prstGeom prst="rect">
            <a:avLst/>
          </a:prstGeom>
        </p:spPr>
      </p:pic>
      <p:sp>
        <p:nvSpPr>
          <p:cNvPr id="3" name="TextBox 2"/>
          <p:cNvSpPr txBox="1"/>
          <p:nvPr/>
        </p:nvSpPr>
        <p:spPr>
          <a:xfrm>
            <a:off x="566166" y="710598"/>
            <a:ext cx="7625305" cy="445421"/>
          </a:xfrm>
          <a:prstGeom prst="rect">
            <a:avLst/>
          </a:prstGeom>
          <a:noFill/>
        </p:spPr>
        <p:txBody>
          <a:bodyPr wrap="square" lIns="0" tIns="0" rIns="0" bIns="0" rtlCol="0" anchor="t">
            <a:spAutoFit/>
          </a:bodyPr>
          <a:lstStyle/>
          <a:p>
            <a:pPr>
              <a:lnSpc>
                <a:spcPts val="3400"/>
              </a:lnSpc>
            </a:pPr>
            <a:r>
              <a:rPr lang="en-US" sz="3200" b="1" kern="3200" spc="-30" dirty="0">
                <a:solidFill>
                  <a:schemeClr val="bg1"/>
                </a:solidFill>
                <a:latin typeface="Calibri" panose="020F0502020204030204" pitchFamily="34" charset="0"/>
                <a:cs typeface="Calibri" panose="020F0502020204030204" pitchFamily="34" charset="0"/>
              </a:rPr>
              <a:t>Eco-Schools</a:t>
            </a:r>
            <a:endParaRPr lang="en-US" sz="3200" b="1" i="0" kern="3200" spc="-30"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E336712-98F4-433E-8A84-BADCB8648727}"/>
              </a:ext>
            </a:extLst>
          </p:cNvPr>
          <p:cNvSpPr txBox="1"/>
          <p:nvPr/>
        </p:nvSpPr>
        <p:spPr>
          <a:xfrm>
            <a:off x="566165" y="1394007"/>
            <a:ext cx="7041105" cy="1308050"/>
          </a:xfrm>
          <a:prstGeom prst="rect">
            <a:avLst/>
          </a:prstGeom>
          <a:noFill/>
        </p:spPr>
        <p:txBody>
          <a:bodyPr wrap="square" lIns="0" tIns="0" rIns="0" bIns="0" rtlCol="0" anchor="t">
            <a:spAutoFit/>
          </a:bodyPr>
          <a:lstStyle/>
          <a:p>
            <a:pPr>
              <a:lnSpc>
                <a:spcPts val="3400"/>
              </a:lnSpc>
            </a:pPr>
            <a:r>
              <a:rPr lang="en-US" sz="3200" kern="3200" spc="-30" dirty="0">
                <a:solidFill>
                  <a:schemeClr val="bg1"/>
                </a:solidFill>
                <a:latin typeface="Calibri" panose="020F0502020204030204" pitchFamily="34" charset="0"/>
                <a:cs typeface="Calibri" panose="020F0502020204030204" pitchFamily="34" charset="0"/>
              </a:rPr>
              <a:t>Using School Health Research Network (SHRN) Data to Support Eco-Schools Monitoring </a:t>
            </a:r>
            <a:endParaRPr lang="en-US" sz="3200" i="0" kern="3200" spc="-30" dirty="0">
              <a:solidFill>
                <a:schemeClr val="bg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3710" y="5034842"/>
            <a:ext cx="2463800" cy="1829605"/>
          </a:xfrm>
          <a:prstGeom prst="rect">
            <a:avLst/>
          </a:prstGeom>
        </p:spPr>
      </p:pic>
      <p:pic>
        <p:nvPicPr>
          <p:cNvPr id="6" name="Picture 5">
            <a:extLst>
              <a:ext uri="{FF2B5EF4-FFF2-40B4-BE49-F238E27FC236}">
                <a16:creationId xmlns:a16="http://schemas.microsoft.com/office/drawing/2014/main" id="{D15152F4-43BC-9C41-F401-6BC55CBBBD5D}"/>
              </a:ext>
            </a:extLst>
          </p:cNvPr>
          <p:cNvPicPr>
            <a:picLocks noChangeAspect="1"/>
          </p:cNvPicPr>
          <p:nvPr/>
        </p:nvPicPr>
        <p:blipFill>
          <a:blip r:embed="rId6"/>
          <a:stretch>
            <a:fillRect/>
          </a:stretch>
        </p:blipFill>
        <p:spPr>
          <a:xfrm>
            <a:off x="566165" y="3801142"/>
            <a:ext cx="1884126" cy="2467399"/>
          </a:xfrm>
          <a:prstGeom prst="rect">
            <a:avLst/>
          </a:prstGeom>
        </p:spPr>
      </p:pic>
      <p:pic>
        <p:nvPicPr>
          <p:cNvPr id="10" name="Picture 4" descr="A picture containing logo&#10;&#10;Description automatically generated">
            <a:extLst>
              <a:ext uri="{FF2B5EF4-FFF2-40B4-BE49-F238E27FC236}">
                <a16:creationId xmlns:a16="http://schemas.microsoft.com/office/drawing/2014/main" id="{11F65757-D926-9C50-C9E8-443E4469B8F0}"/>
              </a:ext>
            </a:extLst>
          </p:cNvPr>
          <p:cNvPicPr>
            <a:picLocks noChangeAspect="1"/>
          </p:cNvPicPr>
          <p:nvPr/>
        </p:nvPicPr>
        <p:blipFill>
          <a:blip r:embed="rId7"/>
          <a:stretch>
            <a:fillRect/>
          </a:stretch>
        </p:blipFill>
        <p:spPr>
          <a:xfrm>
            <a:off x="2612176" y="3814157"/>
            <a:ext cx="1744196" cy="2467399"/>
          </a:xfrm>
          <a:prstGeom prst="rect">
            <a:avLst/>
          </a:prstGeom>
          <a:solidFill>
            <a:schemeClr val="bg1"/>
          </a:solidFill>
        </p:spPr>
      </p:pic>
    </p:spTree>
    <p:extLst>
      <p:ext uri="{BB962C8B-B14F-4D97-AF65-F5344CB8AC3E}">
        <p14:creationId xmlns:p14="http://schemas.microsoft.com/office/powerpoint/2010/main" val="50879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E28B1-F296-88C2-472E-6D3CBDAEA727}"/>
              </a:ext>
            </a:extLst>
          </p:cNvPr>
          <p:cNvPicPr>
            <a:picLocks noChangeAspect="1"/>
          </p:cNvPicPr>
          <p:nvPr/>
        </p:nvPicPr>
        <p:blipFill>
          <a:blip r:embed="rId3"/>
          <a:stretch>
            <a:fillRect/>
          </a:stretch>
        </p:blipFill>
        <p:spPr>
          <a:xfrm>
            <a:off x="0" y="518160"/>
            <a:ext cx="9144000" cy="6339840"/>
          </a:xfrm>
          <a:prstGeom prst="rect">
            <a:avLst/>
          </a:prstGeom>
        </p:spPr>
      </p:pic>
      <p:sp>
        <p:nvSpPr>
          <p:cNvPr id="5" name="Text Placeholder 1">
            <a:extLst>
              <a:ext uri="{FF2B5EF4-FFF2-40B4-BE49-F238E27FC236}">
                <a16:creationId xmlns:a16="http://schemas.microsoft.com/office/drawing/2014/main" id="{22F431A2-2BD0-D9E5-DC76-DED1AE48E744}"/>
              </a:ext>
            </a:extLst>
          </p:cNvPr>
          <p:cNvSpPr txBox="1">
            <a:spLocks/>
          </p:cNvSpPr>
          <p:nvPr/>
        </p:nvSpPr>
        <p:spPr>
          <a:xfrm>
            <a:off x="-2220323" y="0"/>
            <a:ext cx="8339328" cy="526290"/>
          </a:xfrm>
        </p:spPr>
        <p:txBody>
          <a:bodyPr vert="horz" lIns="0" tIns="0" rIns="0" bIns="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tLang="en-US" sz="4000" dirty="0">
                <a:solidFill>
                  <a:srgbClr val="69B39D"/>
                </a:solidFill>
                <a:latin typeface="Bloom Speak OT Heavy"/>
              </a:rPr>
              <a:t>Linking to SHRN</a:t>
            </a:r>
            <a:endParaRPr lang="en-US" sz="4000" dirty="0">
              <a:solidFill>
                <a:srgbClr val="69B39D"/>
              </a:solidFill>
              <a:latin typeface="Bloom Speak OT Heavy"/>
            </a:endParaRPr>
          </a:p>
        </p:txBody>
      </p:sp>
    </p:spTree>
    <p:extLst>
      <p:ext uri="{BB962C8B-B14F-4D97-AF65-F5344CB8AC3E}">
        <p14:creationId xmlns:p14="http://schemas.microsoft.com/office/powerpoint/2010/main" val="386251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7" name="Picture 1"/>
          <p:cNvPicPr>
            <a:picLocks noChangeAspect="1"/>
          </p:cNvPicPr>
          <p:nvPr/>
        </p:nvPicPr>
        <p:blipFill rotWithShape="1">
          <a:blip r:embed="rId3" cstate="email">
            <a:extLst>
              <a:ext uri="{28A0092B-C50C-407E-A947-70E740481C1C}">
                <a14:useLocalDpi xmlns:a14="http://schemas.microsoft.com/office/drawing/2010/main"/>
              </a:ext>
            </a:extLst>
          </a:blip>
          <a:srcRect l="4440" r="1940"/>
          <a:stretch/>
        </p:blipFill>
        <p:spPr bwMode="auto">
          <a:xfrm>
            <a:off x="0" y="1434412"/>
            <a:ext cx="5575300" cy="542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343817"/>
            <a:ext cx="9144000" cy="1323439"/>
          </a:xfrm>
          <a:prstGeom prst="rect">
            <a:avLst/>
          </a:prstGeom>
          <a:noFill/>
        </p:spPr>
        <p:txBody>
          <a:bodyPr wrap="square">
            <a:spAutoFit/>
          </a:bodyPr>
          <a:lstStyle/>
          <a:p>
            <a:pPr algn="ctr" eaLnBrk="1" hangingPunct="1">
              <a:defRPr/>
            </a:pPr>
            <a:r>
              <a:rPr lang="en-GB" sz="4000" dirty="0">
                <a:solidFill>
                  <a:srgbClr val="69B39D"/>
                </a:solidFill>
                <a:latin typeface="Bloom Speak OT Heavy" panose="00000500000000000000" pitchFamily="50" charset="0"/>
              </a:rPr>
              <a:t>A pupil driven approach to learning and taking environmental action</a:t>
            </a:r>
          </a:p>
        </p:txBody>
      </p:sp>
      <p:pic>
        <p:nvPicPr>
          <p:cNvPr id="3" name="Picture 2" descr="A group of people sleeping on the floor&#10;&#10;Description automatically generated">
            <a:extLst>
              <a:ext uri="{FF2B5EF4-FFF2-40B4-BE49-F238E27FC236}">
                <a16:creationId xmlns:a16="http://schemas.microsoft.com/office/drawing/2014/main" id="{9FC9C329-C5FA-4858-91DD-43F7E46E5F40}"/>
              </a:ext>
            </a:extLst>
          </p:cNvPr>
          <p:cNvPicPr>
            <a:picLocks noChangeAspect="1"/>
          </p:cNvPicPr>
          <p:nvPr/>
        </p:nvPicPr>
        <p:blipFill>
          <a:blip r:embed="rId4"/>
          <a:stretch>
            <a:fillRect/>
          </a:stretch>
        </p:blipFill>
        <p:spPr>
          <a:xfrm>
            <a:off x="5193825" y="2177089"/>
            <a:ext cx="3055393" cy="4073857"/>
          </a:xfrm>
          <a:prstGeom prst="rect">
            <a:avLst/>
          </a:prstGeom>
        </p:spPr>
      </p:pic>
    </p:spTree>
    <p:extLst>
      <p:ext uri="{BB962C8B-B14F-4D97-AF65-F5344CB8AC3E}">
        <p14:creationId xmlns:p14="http://schemas.microsoft.com/office/powerpoint/2010/main" val="78232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E00A6B-7314-4585-98F4-9576A76D5F8A}"/>
              </a:ext>
            </a:extLst>
          </p:cNvPr>
          <p:cNvSpPr>
            <a:spLocks noGrp="1"/>
          </p:cNvSpPr>
          <p:nvPr>
            <p:ph type="sldNum" sz="quarter" idx="12"/>
          </p:nvPr>
        </p:nvSpPr>
        <p:spPr/>
        <p:txBody>
          <a:bodyPr/>
          <a:lstStyle/>
          <a:p>
            <a:pPr>
              <a:defRPr/>
            </a:pPr>
            <a:fld id="{ECC0631B-69CD-4FAE-BB7D-50C524B5A3D6}" type="slidenum">
              <a:rPr lang="en-GB" altLang="en-US" smtClean="0"/>
              <a:pPr>
                <a:defRPr/>
              </a:pPr>
              <a:t>12</a:t>
            </a:fld>
            <a:endParaRPr lang="en-GB" altLang="en-US"/>
          </a:p>
        </p:txBody>
      </p:sp>
      <p:sp>
        <p:nvSpPr>
          <p:cNvPr id="3" name="TextBox 2">
            <a:extLst>
              <a:ext uri="{FF2B5EF4-FFF2-40B4-BE49-F238E27FC236}">
                <a16:creationId xmlns:a16="http://schemas.microsoft.com/office/drawing/2014/main" id="{D1C701C3-0E2A-4292-8348-AE86EEC82A91}"/>
              </a:ext>
            </a:extLst>
          </p:cNvPr>
          <p:cNvSpPr txBox="1"/>
          <p:nvPr/>
        </p:nvSpPr>
        <p:spPr>
          <a:xfrm>
            <a:off x="12160" y="266586"/>
            <a:ext cx="9144000" cy="707886"/>
          </a:xfrm>
          <a:prstGeom prst="rect">
            <a:avLst/>
          </a:prstGeom>
          <a:noFill/>
        </p:spPr>
        <p:txBody>
          <a:bodyPr wrap="square">
            <a:spAutoFit/>
          </a:bodyPr>
          <a:lstStyle/>
          <a:p>
            <a:pPr algn="ctr" eaLnBrk="1" hangingPunct="1">
              <a:defRPr/>
            </a:pPr>
            <a:r>
              <a:rPr lang="en-GB" sz="4000">
                <a:solidFill>
                  <a:srgbClr val="69B39D"/>
                </a:solidFill>
                <a:latin typeface="Bloom Speak OT Heavy" panose="00000500000000000000" pitchFamily="50" charset="0"/>
              </a:rPr>
              <a:t>Classwork driven targets</a:t>
            </a:r>
          </a:p>
        </p:txBody>
      </p:sp>
      <p:graphicFrame>
        <p:nvGraphicFramePr>
          <p:cNvPr id="4" name="Diagram 3">
            <a:extLst>
              <a:ext uri="{FF2B5EF4-FFF2-40B4-BE49-F238E27FC236}">
                <a16:creationId xmlns:a16="http://schemas.microsoft.com/office/drawing/2014/main" id="{CCABC73E-A409-4237-9D81-BE64B0CA57F6}"/>
              </a:ext>
            </a:extLst>
          </p:cNvPr>
          <p:cNvGraphicFramePr/>
          <p:nvPr>
            <p:extLst>
              <p:ext uri="{D42A27DB-BD31-4B8C-83A1-F6EECF244321}">
                <p14:modId xmlns:p14="http://schemas.microsoft.com/office/powerpoint/2010/main" val="1212685234"/>
              </p:ext>
            </p:extLst>
          </p:nvPr>
        </p:nvGraphicFramePr>
        <p:xfrm>
          <a:off x="632496" y="1238933"/>
          <a:ext cx="7585787" cy="5040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886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104214" y="3312610"/>
            <a:ext cx="7736310" cy="3879099"/>
          </a:xfrm>
        </p:spPr>
        <p:txBody>
          <a:bodyPr/>
          <a:lstStyle/>
          <a:p>
            <a:pPr>
              <a:lnSpc>
                <a:spcPct val="100000"/>
              </a:lnSpc>
            </a:pPr>
            <a:r>
              <a:rPr lang="en-GB" sz="3200" dirty="0">
                <a:hlinkClick r:id="rId4"/>
              </a:rPr>
              <a:t>Home - Keep Wales Tidy</a:t>
            </a:r>
            <a:endParaRPr lang="en-GB" altLang="en-US" sz="3200" dirty="0">
              <a:latin typeface="Bloom Speak OT" panose="00000500000000000000" pitchFamily="50" charset="0"/>
            </a:endParaRPr>
          </a:p>
          <a:p>
            <a:pPr>
              <a:lnSpc>
                <a:spcPct val="100000"/>
              </a:lnSpc>
            </a:pPr>
            <a:r>
              <a:rPr lang="en-GB" altLang="en-US" sz="2800" dirty="0">
                <a:latin typeface="Bloom Speak OT" panose="00000500000000000000" pitchFamily="50" charset="0"/>
              </a:rPr>
              <a:t>@EcoSchoolsWales</a:t>
            </a:r>
          </a:p>
          <a:p>
            <a:pPr>
              <a:lnSpc>
                <a:spcPct val="100000"/>
              </a:lnSpc>
            </a:pPr>
            <a:r>
              <a:rPr lang="en-GB" altLang="en-US" sz="2800" dirty="0">
                <a:latin typeface="Bloom Speak OT" panose="00000500000000000000" pitchFamily="50" charset="0"/>
              </a:rPr>
              <a:t>@Keep_Wales_Tidy</a:t>
            </a:r>
          </a:p>
          <a:p>
            <a:pPr>
              <a:lnSpc>
                <a:spcPct val="100000"/>
              </a:lnSpc>
            </a:pPr>
            <a:r>
              <a:rPr lang="en-GB" altLang="en-US" sz="2800" dirty="0">
                <a:latin typeface="Bloom Speak OT" panose="00000500000000000000" pitchFamily="50" charset="0"/>
              </a:rPr>
              <a:t>Eco-Schools Wales</a:t>
            </a:r>
          </a:p>
          <a:p>
            <a:pPr>
              <a:lnSpc>
                <a:spcPct val="100000"/>
              </a:lnSpc>
            </a:pPr>
            <a:r>
              <a:rPr lang="en-GB" altLang="en-US" sz="2800" dirty="0">
                <a:latin typeface="Bloom Speak OT" panose="00000500000000000000" pitchFamily="50" charset="0"/>
              </a:rPr>
              <a:t>Eco-Schools Wales</a:t>
            </a:r>
          </a:p>
          <a:p>
            <a:pPr marL="342900" indent="-342900">
              <a:buFont typeface="Arial" panose="020B0604020202020204" pitchFamily="34" charset="0"/>
              <a:buChar char="•"/>
            </a:pPr>
            <a:endParaRPr lang="en-US" sz="2000" dirty="0">
              <a:latin typeface="Calibri" panose="020F0502020204030204" pitchFamily="34" charset="0"/>
            </a:endParaRPr>
          </a:p>
          <a:p>
            <a:pPr marL="342900" indent="-342900">
              <a:buFont typeface="Arial" panose="020B0604020202020204" pitchFamily="34" charset="0"/>
              <a:buChar char="•"/>
            </a:pPr>
            <a:endParaRPr lang="en-US" sz="2000" dirty="0">
              <a:latin typeface="Calibri" panose="020F0502020204030204" pitchFamily="34" charset="0"/>
            </a:endParaRPr>
          </a:p>
        </p:txBody>
      </p:sp>
      <p:pic>
        <p:nvPicPr>
          <p:cNvPr id="10" name="Picture 7" descr="ecoschools bilingual.jpg">
            <a:extLst>
              <a:ext uri="{FF2B5EF4-FFF2-40B4-BE49-F238E27FC236}">
                <a16:creationId xmlns:a16="http://schemas.microsoft.com/office/drawing/2014/main" id="{09DB7A1D-193E-4DC9-92BB-D09DE0F653DB}"/>
              </a:ext>
            </a:extLst>
          </p:cNvPr>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5790220" y="3354551"/>
            <a:ext cx="227965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twitter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2916" y="4205592"/>
            <a:ext cx="538716" cy="4040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witter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9881" y="4816811"/>
            <a:ext cx="538716" cy="404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ebsite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1392" y="3312610"/>
            <a:ext cx="563526" cy="5635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 result for FACEBOOK LOGO">
            <a:extLst>
              <a:ext uri="{FF2B5EF4-FFF2-40B4-BE49-F238E27FC236}">
                <a16:creationId xmlns:a16="http://schemas.microsoft.com/office/drawing/2014/main" id="{8844B850-D74D-4A69-93B0-E5DFF9F1BC0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3560" y="5335677"/>
            <a:ext cx="371358" cy="3713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instagram">
            <a:extLst>
              <a:ext uri="{FF2B5EF4-FFF2-40B4-BE49-F238E27FC236}">
                <a16:creationId xmlns:a16="http://schemas.microsoft.com/office/drawing/2014/main" id="{57A2428E-1473-4D60-B709-ACCEF52EC7C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4627" y="5821864"/>
            <a:ext cx="409223" cy="4092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id="{09FFE34D-6CFB-49F1-BF60-3F19FFD5A0A1}"/>
              </a:ext>
            </a:extLst>
          </p:cNvPr>
          <p:cNvSpPr txBox="1">
            <a:spLocks/>
          </p:cNvSpPr>
          <p:nvPr/>
        </p:nvSpPr>
        <p:spPr>
          <a:xfrm>
            <a:off x="141392" y="506636"/>
            <a:ext cx="7620000" cy="526290"/>
          </a:xfrm>
          <a:prstGeom prst="rect">
            <a:avLst/>
          </a:prstGeom>
        </p:spPr>
        <p:txBody>
          <a:bodyPr vert="horz" lIns="0" tIns="0" rIns="0" bIns="0" numCol="1"/>
          <a:lstStyle>
            <a:lvl1pPr marL="0" indent="0" algn="l" defTabSz="457200" rtl="0" eaLnBrk="1" latinLnBrk="0" hangingPunct="1">
              <a:lnSpc>
                <a:spcPts val="3600"/>
              </a:lnSpc>
              <a:spcBef>
                <a:spcPts val="0"/>
              </a:spcBef>
              <a:buFont typeface="Arial"/>
              <a:buNone/>
              <a:defRPr sz="3200" b="0" i="0" kern="1200">
                <a:solidFill>
                  <a:srgbClr val="69B39D"/>
                </a:solidFill>
                <a:latin typeface="BloomSpeakOT-Bold"/>
                <a:ea typeface="+mn-ea"/>
                <a:cs typeface="BloomSpeakOT-Bold"/>
              </a:defRPr>
            </a:lvl1pPr>
            <a:lvl2pPr marL="742950" indent="-285750" algn="l" defTabSz="457200" rtl="0" eaLnBrk="1" latinLnBrk="0" hangingPunct="1">
              <a:spcBef>
                <a:spcPct val="20000"/>
              </a:spcBef>
              <a:buFont typeface="Arial"/>
              <a:buChar char="–"/>
              <a:defRPr sz="2400" b="0" i="0" kern="1200">
                <a:solidFill>
                  <a:schemeClr val="tx1"/>
                </a:solidFill>
                <a:latin typeface="BloomSpeakOT-Regular"/>
                <a:ea typeface="+mn-ea"/>
                <a:cs typeface="BloomSpeakOT-Regular"/>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Further Support</a:t>
            </a:r>
            <a:endParaRPr lang="en-GB" dirty="0"/>
          </a:p>
        </p:txBody>
      </p:sp>
      <p:sp>
        <p:nvSpPr>
          <p:cNvPr id="12" name="Text Placeholder 2">
            <a:extLst>
              <a:ext uri="{FF2B5EF4-FFF2-40B4-BE49-F238E27FC236}">
                <a16:creationId xmlns:a16="http://schemas.microsoft.com/office/drawing/2014/main" id="{CE06B0F1-9DC9-4793-9B28-41AD9F1D33EC}"/>
              </a:ext>
            </a:extLst>
          </p:cNvPr>
          <p:cNvSpPr>
            <a:spLocks noGrp="1"/>
          </p:cNvSpPr>
          <p:nvPr>
            <p:ph type="body" sz="quarter" idx="12"/>
          </p:nvPr>
        </p:nvSpPr>
        <p:spPr>
          <a:xfrm>
            <a:off x="141392" y="962184"/>
            <a:ext cx="7620000" cy="400198"/>
          </a:xfrm>
        </p:spPr>
        <p:txBody>
          <a:bodyPr/>
          <a:lstStyle/>
          <a:p>
            <a:r>
              <a:rPr lang="en-GB" dirty="0"/>
              <a:t>Secondary Specialists</a:t>
            </a:r>
          </a:p>
        </p:txBody>
      </p:sp>
      <p:sp>
        <p:nvSpPr>
          <p:cNvPr id="14" name="Text Placeholder 3">
            <a:extLst>
              <a:ext uri="{FF2B5EF4-FFF2-40B4-BE49-F238E27FC236}">
                <a16:creationId xmlns:a16="http://schemas.microsoft.com/office/drawing/2014/main" id="{031AC516-B07B-4651-8915-B06C35251162}"/>
              </a:ext>
            </a:extLst>
          </p:cNvPr>
          <p:cNvSpPr txBox="1">
            <a:spLocks/>
          </p:cNvSpPr>
          <p:nvPr/>
        </p:nvSpPr>
        <p:spPr>
          <a:xfrm>
            <a:off x="192916" y="1362382"/>
            <a:ext cx="3660515" cy="1204410"/>
          </a:xfrm>
          <a:prstGeom prst="rect">
            <a:avLst/>
          </a:prstGeom>
        </p:spPr>
        <p:txBody>
          <a:bodyPr vert="horz" lIns="0" tIns="0" rIns="0" bIns="0" numCol="1" spcCol="177800"/>
          <a:lstStyle>
            <a:lvl1pPr marL="0" indent="0" algn="l" defTabSz="457200" rtl="0" eaLnBrk="1" latinLnBrk="0" hangingPunct="1">
              <a:lnSpc>
                <a:spcPts val="1800"/>
              </a:lnSpc>
              <a:spcBef>
                <a:spcPts val="0"/>
              </a:spcBef>
              <a:spcAft>
                <a:spcPts val="1200"/>
              </a:spcAft>
              <a:buFont typeface="Arial"/>
              <a:buNone/>
              <a:defRPr sz="1600" b="0" i="0" kern="1200" baseline="0">
                <a:solidFill>
                  <a:srgbClr val="3C3C3B"/>
                </a:solidFill>
                <a:latin typeface="Bloom Speak OT"/>
                <a:ea typeface="+mn-ea"/>
                <a:cs typeface="BloomSpeakOT-Bold"/>
              </a:defRPr>
            </a:lvl1pPr>
            <a:lvl2pPr marL="742950" indent="-285750" algn="l" defTabSz="457200" rtl="0" eaLnBrk="1" latinLnBrk="0" hangingPunct="1">
              <a:spcBef>
                <a:spcPct val="20000"/>
              </a:spcBef>
              <a:buFont typeface="Arial"/>
              <a:buChar char="–"/>
              <a:defRPr sz="2400" b="0" i="0" kern="1200">
                <a:solidFill>
                  <a:schemeClr val="tx1"/>
                </a:solidFill>
                <a:latin typeface="BloomSpeakOT-Regular"/>
                <a:ea typeface="+mn-ea"/>
                <a:cs typeface="BloomSpeakOT-Regular"/>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hlinkClick r:id="rId10"/>
              </a:rPr>
              <a:t>Fran.Watkin@keepwalestidy.cymru</a:t>
            </a:r>
            <a:endParaRPr lang="en-GB"/>
          </a:p>
          <a:p>
            <a:endParaRPr lang="en-GB"/>
          </a:p>
          <a:p>
            <a:r>
              <a:rPr lang="en-GB">
                <a:hlinkClick r:id="rId11"/>
              </a:rPr>
              <a:t>Aimee.Hallett@keepwalestidy.cymru</a:t>
            </a:r>
            <a:endParaRPr lang="en-GB"/>
          </a:p>
          <a:p>
            <a:endParaRPr lang="en-GB" dirty="0"/>
          </a:p>
        </p:txBody>
      </p:sp>
      <p:sp>
        <p:nvSpPr>
          <p:cNvPr id="15" name="Text Placeholder 2">
            <a:extLst>
              <a:ext uri="{FF2B5EF4-FFF2-40B4-BE49-F238E27FC236}">
                <a16:creationId xmlns:a16="http://schemas.microsoft.com/office/drawing/2014/main" id="{062047D5-8E62-4FC7-8904-08A36F408651}"/>
              </a:ext>
            </a:extLst>
          </p:cNvPr>
          <p:cNvSpPr txBox="1">
            <a:spLocks/>
          </p:cNvSpPr>
          <p:nvPr/>
        </p:nvSpPr>
        <p:spPr>
          <a:xfrm>
            <a:off x="214329" y="2649797"/>
            <a:ext cx="7620000" cy="400198"/>
          </a:xfrm>
          <a:prstGeom prst="rect">
            <a:avLst/>
          </a:prstGeom>
        </p:spPr>
        <p:txBody>
          <a:bodyPr vert="horz" lIns="0" tIns="0" rIns="0" bIns="0" numCol="1"/>
          <a:lstStyle>
            <a:lvl1pPr marL="0" indent="0" algn="l" defTabSz="457200" rtl="0" eaLnBrk="1" latinLnBrk="0" hangingPunct="1">
              <a:lnSpc>
                <a:spcPts val="2400"/>
              </a:lnSpc>
              <a:spcBef>
                <a:spcPts val="0"/>
              </a:spcBef>
              <a:buFont typeface="Arial"/>
              <a:buNone/>
              <a:defRPr sz="2000" b="0" i="0" kern="1200">
                <a:solidFill>
                  <a:srgbClr val="69B39D"/>
                </a:solidFill>
                <a:latin typeface="BloomSpeakOT-Heavy"/>
                <a:ea typeface="+mn-ea"/>
                <a:cs typeface="BloomSpeakOT-Bold"/>
              </a:defRPr>
            </a:lvl1pPr>
            <a:lvl2pPr marL="742950" indent="-285750" algn="l" defTabSz="457200" rtl="0" eaLnBrk="1" latinLnBrk="0" hangingPunct="1">
              <a:spcBef>
                <a:spcPct val="20000"/>
              </a:spcBef>
              <a:buFont typeface="Arial"/>
              <a:buChar char="–"/>
              <a:defRPr sz="2400" b="0" i="0" kern="1200">
                <a:solidFill>
                  <a:schemeClr val="tx1"/>
                </a:solidFill>
                <a:latin typeface="BloomSpeakOT-Regular"/>
                <a:ea typeface="+mn-ea"/>
                <a:cs typeface="BloomSpeakOT-Regular"/>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Social Media</a:t>
            </a:r>
          </a:p>
        </p:txBody>
      </p:sp>
    </p:spTree>
    <p:extLst>
      <p:ext uri="{BB962C8B-B14F-4D97-AF65-F5344CB8AC3E}">
        <p14:creationId xmlns:p14="http://schemas.microsoft.com/office/powerpoint/2010/main" val="190397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WT-icon-corner-whit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0728" y="285954"/>
            <a:ext cx="4987522" cy="2224201"/>
          </a:xfrm>
          <a:prstGeom prst="rect">
            <a:avLst/>
          </a:prstGeom>
        </p:spPr>
      </p:pic>
      <p:sp>
        <p:nvSpPr>
          <p:cNvPr id="2" name="Rectangle 1"/>
          <p:cNvSpPr/>
          <p:nvPr/>
        </p:nvSpPr>
        <p:spPr>
          <a:xfrm>
            <a:off x="0" y="0"/>
            <a:ext cx="9144000" cy="6858000"/>
          </a:xfrm>
          <a:prstGeom prst="rect">
            <a:avLst/>
          </a:prstGeom>
          <a:solidFill>
            <a:srgbClr val="69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KWT-Portrait-whit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4038" y="2774950"/>
            <a:ext cx="815925" cy="1308100"/>
          </a:xfrm>
          <a:prstGeom prst="rect">
            <a:avLst/>
          </a:prstGeom>
        </p:spPr>
      </p:pic>
      <p:pic>
        <p:nvPicPr>
          <p:cNvPr id="4" name="Picture 3" descr="social-media-icons-white.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2431" y="6540053"/>
            <a:ext cx="495300" cy="114300"/>
          </a:xfrm>
          <a:prstGeom prst="rect">
            <a:avLst/>
          </a:prstGeom>
        </p:spPr>
      </p:pic>
      <p:sp>
        <p:nvSpPr>
          <p:cNvPr id="10" name="TextBox 9"/>
          <p:cNvSpPr txBox="1"/>
          <p:nvPr/>
        </p:nvSpPr>
        <p:spPr>
          <a:xfrm>
            <a:off x="279399" y="6459960"/>
            <a:ext cx="7725505" cy="184666"/>
          </a:xfrm>
          <a:prstGeom prst="rect">
            <a:avLst/>
          </a:prstGeom>
          <a:noFill/>
        </p:spPr>
        <p:txBody>
          <a:bodyPr wrap="square" lIns="0" tIns="0" rIns="0" bIns="0" rtlCol="0">
            <a:spAutoFit/>
          </a:bodyPr>
          <a:lstStyle/>
          <a:p>
            <a:pPr>
              <a:lnSpc>
                <a:spcPts val="700"/>
              </a:lnSpc>
            </a:pPr>
            <a:r>
              <a:rPr lang="en-US" sz="600" err="1">
                <a:solidFill>
                  <a:schemeClr val="bg1"/>
                </a:solidFill>
                <a:latin typeface="Calibri" panose="020F0502020204030204" pitchFamily="34" charset="0"/>
                <a:cs typeface="BloomSpeakOT-Regular"/>
              </a:rPr>
              <a:t>Cadwch</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Gymru’n</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Daclus</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yn</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gwmni</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wedi</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ei</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gyfyngu</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trwy</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warant</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Rhif</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Cwmni</a:t>
            </a:r>
            <a:r>
              <a:rPr lang="en-US" sz="600">
                <a:solidFill>
                  <a:schemeClr val="bg1"/>
                </a:solidFill>
                <a:latin typeface="Calibri" panose="020F0502020204030204" pitchFamily="34" charset="0"/>
                <a:cs typeface="BloomSpeakOT-Regular"/>
              </a:rPr>
              <a:t>: 4011164 </a:t>
            </a:r>
            <a:r>
              <a:rPr lang="en-US" sz="600" err="1">
                <a:solidFill>
                  <a:schemeClr val="bg1"/>
                </a:solidFill>
                <a:latin typeface="Calibri" panose="020F0502020204030204" pitchFamily="34" charset="0"/>
                <a:cs typeface="BloomSpeakOT-Regular"/>
              </a:rPr>
              <a:t>Rhif</a:t>
            </a:r>
            <a:r>
              <a:rPr lang="en-US" sz="600">
                <a:solidFill>
                  <a:schemeClr val="bg1"/>
                </a:solidFill>
                <a:latin typeface="Calibri" panose="020F0502020204030204" pitchFamily="34" charset="0"/>
                <a:cs typeface="BloomSpeakOT-Regular"/>
              </a:rPr>
              <a:t> </a:t>
            </a:r>
            <a:r>
              <a:rPr lang="en-US" sz="600" err="1">
                <a:solidFill>
                  <a:schemeClr val="bg1"/>
                </a:solidFill>
                <a:latin typeface="Calibri" panose="020F0502020204030204" pitchFamily="34" charset="0"/>
                <a:cs typeface="BloomSpeakOT-Regular"/>
              </a:rPr>
              <a:t>Elusen</a:t>
            </a:r>
            <a:r>
              <a:rPr lang="en-US" sz="600">
                <a:solidFill>
                  <a:schemeClr val="bg1"/>
                </a:solidFill>
                <a:latin typeface="Calibri" panose="020F0502020204030204" pitchFamily="34" charset="0"/>
                <a:cs typeface="BloomSpeakOT-Regular"/>
              </a:rPr>
              <a:t>: 1082058 </a:t>
            </a:r>
            <a:r>
              <a:rPr lang="en-US" sz="600" err="1">
                <a:solidFill>
                  <a:schemeClr val="bg1"/>
                </a:solidFill>
                <a:latin typeface="Calibri" panose="020F0502020204030204" pitchFamily="34" charset="0"/>
                <a:cs typeface="BloomSpeakOT-Regular"/>
              </a:rPr>
              <a:t>Rhif</a:t>
            </a:r>
            <a:r>
              <a:rPr lang="en-US" sz="600">
                <a:solidFill>
                  <a:schemeClr val="bg1"/>
                </a:solidFill>
                <a:latin typeface="Calibri" panose="020F0502020204030204" pitchFamily="34" charset="0"/>
                <a:cs typeface="BloomSpeakOT-Regular"/>
              </a:rPr>
              <a:t> TAW: 850 3958 13 </a:t>
            </a:r>
          </a:p>
          <a:p>
            <a:pPr>
              <a:lnSpc>
                <a:spcPts val="700"/>
              </a:lnSpc>
            </a:pPr>
            <a:r>
              <a:rPr lang="en-US" sz="600">
                <a:solidFill>
                  <a:schemeClr val="bg1"/>
                </a:solidFill>
                <a:latin typeface="Calibri" panose="020F0502020204030204" pitchFamily="34" charset="0"/>
                <a:cs typeface="BloomSpeakOT-Regular"/>
              </a:rPr>
              <a:t>Keep Wales Tidy is a Company Limited by Guarantee. Company Registration Number: 4011164 Charity Registration Number: 1082058 VAT Registration Number: 850 3958 13</a:t>
            </a:r>
          </a:p>
        </p:txBody>
      </p:sp>
      <p:grpSp>
        <p:nvGrpSpPr>
          <p:cNvPr id="17" name="Group 16"/>
          <p:cNvGrpSpPr/>
          <p:nvPr/>
        </p:nvGrpSpPr>
        <p:grpSpPr>
          <a:xfrm>
            <a:off x="279400" y="6120174"/>
            <a:ext cx="4770316" cy="282129"/>
            <a:chOff x="279400" y="6120174"/>
            <a:chExt cx="4770316" cy="282129"/>
          </a:xfrm>
        </p:grpSpPr>
        <p:sp>
          <p:nvSpPr>
            <p:cNvPr id="9" name="TextBox 8"/>
            <p:cNvSpPr txBox="1"/>
            <p:nvPr/>
          </p:nvSpPr>
          <p:spPr>
            <a:xfrm>
              <a:off x="314325" y="6120174"/>
              <a:ext cx="4735391" cy="282129"/>
            </a:xfrm>
            <a:prstGeom prst="rect">
              <a:avLst/>
            </a:prstGeom>
            <a:noFill/>
          </p:spPr>
          <p:txBody>
            <a:bodyPr wrap="square" lIns="0" tIns="0" rIns="0" bIns="0" rtlCol="0">
              <a:spAutoFit/>
            </a:bodyPr>
            <a:lstStyle/>
            <a:p>
              <a:pPr>
                <a:lnSpc>
                  <a:spcPts val="1100"/>
                </a:lnSpc>
              </a:pPr>
              <a:r>
                <a:rPr lang="en-US" sz="900">
                  <a:solidFill>
                    <a:schemeClr val="bg1"/>
                  </a:solidFill>
                  <a:latin typeface="Calibri" panose="020F0502020204030204" pitchFamily="34" charset="0"/>
                  <a:cs typeface="BloomSpeakOT-Regular"/>
                </a:rPr>
                <a:t>33-35 </a:t>
              </a:r>
              <a:r>
                <a:rPr lang="en-US" sz="900" err="1">
                  <a:solidFill>
                    <a:schemeClr val="bg1"/>
                  </a:solidFill>
                  <a:latin typeface="Calibri" panose="020F0502020204030204" pitchFamily="34" charset="0"/>
                  <a:cs typeface="BloomSpeakOT-Regular"/>
                </a:rPr>
                <a:t>Heol</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yr</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Eglwys</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Gadeiriol</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Caerdydd</a:t>
              </a:r>
              <a:r>
                <a:rPr lang="en-US" sz="900">
                  <a:solidFill>
                    <a:schemeClr val="bg1"/>
                  </a:solidFill>
                  <a:latin typeface="Calibri" panose="020F0502020204030204" pitchFamily="34" charset="0"/>
                  <a:cs typeface="BloomSpeakOT-Regular"/>
                </a:rPr>
                <a:t>, CF11 9HB  |  33-35 Cathedral Rd, Cardiff, CF11 9HB</a:t>
              </a:r>
            </a:p>
            <a:p>
              <a:pPr>
                <a:lnSpc>
                  <a:spcPts val="1100"/>
                </a:lnSpc>
              </a:pPr>
              <a:r>
                <a:rPr lang="en-US" sz="900">
                  <a:solidFill>
                    <a:schemeClr val="bg1"/>
                  </a:solidFill>
                  <a:latin typeface="Calibri" panose="020F0502020204030204" pitchFamily="34" charset="0"/>
                  <a:cs typeface="BloomSpeakOT-Regular"/>
                </a:rPr>
                <a:t>     029 2025 6767        </a:t>
              </a:r>
              <a:r>
                <a:rPr lang="en-US" sz="900" err="1">
                  <a:solidFill>
                    <a:schemeClr val="bg1"/>
                  </a:solidFill>
                  <a:latin typeface="Calibri" panose="020F0502020204030204" pitchFamily="34" charset="0"/>
                  <a:cs typeface="BloomSpeakOT-Regular"/>
                </a:rPr>
                <a:t>keepwalestidy.cymru</a:t>
              </a:r>
              <a:r>
                <a:rPr lang="en-US" sz="900">
                  <a:solidFill>
                    <a:schemeClr val="bg1"/>
                  </a:solidFill>
                  <a:latin typeface="Calibri" panose="020F0502020204030204" pitchFamily="34" charset="0"/>
                  <a:cs typeface="BloomSpeakOT-Regular"/>
                </a:rPr>
                <a:t>       </a:t>
              </a:r>
              <a:r>
                <a:rPr lang="en-US" sz="900" err="1">
                  <a:solidFill>
                    <a:schemeClr val="bg1"/>
                  </a:solidFill>
                  <a:latin typeface="Calibri" panose="020F0502020204030204" pitchFamily="34" charset="0"/>
                  <a:cs typeface="BloomSpeakOT-Regular"/>
                </a:rPr>
                <a:t>info@keepwalestidy.cymru</a:t>
              </a:r>
              <a:endParaRPr lang="en-US" sz="900">
                <a:solidFill>
                  <a:schemeClr val="bg1"/>
                </a:solidFill>
                <a:latin typeface="Calibri" panose="020F0502020204030204" pitchFamily="34" charset="0"/>
                <a:cs typeface="BloomSpeakOT-Regular"/>
              </a:endParaRPr>
            </a:p>
          </p:txBody>
        </p:sp>
        <p:pic>
          <p:nvPicPr>
            <p:cNvPr id="14" name="Picture 13" descr="weblogo.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7239" y="6277114"/>
              <a:ext cx="92710" cy="92710"/>
            </a:xfrm>
            <a:prstGeom prst="rect">
              <a:avLst/>
            </a:prstGeom>
          </p:spPr>
        </p:pic>
        <p:pic>
          <p:nvPicPr>
            <p:cNvPr id="15" name="Picture 14" descr="telephoneNumber.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9400" y="6264414"/>
              <a:ext cx="99060" cy="90189"/>
            </a:xfrm>
            <a:prstGeom prst="rect">
              <a:avLst/>
            </a:prstGeom>
          </p:spPr>
        </p:pic>
        <p:pic>
          <p:nvPicPr>
            <p:cNvPr id="16" name="Picture 15" descr="microscope-icon.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84327" y="6269006"/>
              <a:ext cx="82550" cy="125476"/>
            </a:xfrm>
            <a:prstGeom prst="rect">
              <a:avLst/>
            </a:prstGeom>
          </p:spPr>
        </p:pic>
      </p:grpSp>
    </p:spTree>
    <p:extLst>
      <p:ext uri="{BB962C8B-B14F-4D97-AF65-F5344CB8AC3E}">
        <p14:creationId xmlns:p14="http://schemas.microsoft.com/office/powerpoint/2010/main" val="33051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33882" y="656553"/>
            <a:ext cx="3407912" cy="526290"/>
          </a:xfrm>
        </p:spPr>
        <p:txBody>
          <a:bodyPr vert="horz" lIns="0" tIns="0" rIns="0" bIns="0" numCol="1" anchor="t"/>
          <a:lstStyle/>
          <a:p>
            <a:r>
              <a:rPr lang="en-US" sz="4000">
                <a:latin typeface="Bloom Speak OT Heavy"/>
              </a:rPr>
              <a:t>Aims </a:t>
            </a:r>
          </a:p>
        </p:txBody>
      </p:sp>
      <p:sp>
        <p:nvSpPr>
          <p:cNvPr id="9" name="TextBox 8">
            <a:extLst>
              <a:ext uri="{FF2B5EF4-FFF2-40B4-BE49-F238E27FC236}">
                <a16:creationId xmlns:a16="http://schemas.microsoft.com/office/drawing/2014/main" id="{20D0B17E-BC91-46FC-B1AC-3B05371DD58D}"/>
              </a:ext>
            </a:extLst>
          </p:cNvPr>
          <p:cNvSpPr txBox="1"/>
          <p:nvPr/>
        </p:nvSpPr>
        <p:spPr>
          <a:xfrm>
            <a:off x="324397" y="1554040"/>
            <a:ext cx="4233876" cy="129266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Example of using SHRN data to support Eco-Schools work</a:t>
            </a:r>
          </a:p>
          <a:p>
            <a:pPr marL="342900" indent="-342900">
              <a:buFont typeface="Arial" panose="020B0604020202020204" pitchFamily="34" charset="0"/>
              <a:buChar char="•"/>
              <a:defRPr/>
            </a:pPr>
            <a:endParaRPr lang="en-GB" sz="2000" dirty="0">
              <a:latin typeface="Bloom Speak OT" panose="00000500000000000000" pitchFamily="50" charset="0"/>
            </a:endParaRPr>
          </a:p>
          <a:p>
            <a:endParaRPr lang="en-GB" dirty="0"/>
          </a:p>
        </p:txBody>
      </p:sp>
      <p:pic>
        <p:nvPicPr>
          <p:cNvPr id="4" name="Picture 3" descr="A group of people posing for the camera&#10;&#10;Description automatically generated">
            <a:extLst>
              <a:ext uri="{FF2B5EF4-FFF2-40B4-BE49-F238E27FC236}">
                <a16:creationId xmlns:a16="http://schemas.microsoft.com/office/drawing/2014/main" id="{8E409F5C-7D8C-4BD1-BDB7-70381ACEEF9F}"/>
              </a:ext>
            </a:extLst>
          </p:cNvPr>
          <p:cNvPicPr>
            <a:picLocks noChangeAspect="1"/>
          </p:cNvPicPr>
          <p:nvPr/>
        </p:nvPicPr>
        <p:blipFill>
          <a:blip r:embed="rId3"/>
          <a:stretch>
            <a:fillRect/>
          </a:stretch>
        </p:blipFill>
        <p:spPr>
          <a:xfrm>
            <a:off x="4522364" y="1977780"/>
            <a:ext cx="4108340" cy="3081255"/>
          </a:xfrm>
          <a:prstGeom prst="rect">
            <a:avLst/>
          </a:prstGeom>
        </p:spPr>
      </p:pic>
    </p:spTree>
    <p:extLst>
      <p:ext uri="{BB962C8B-B14F-4D97-AF65-F5344CB8AC3E}">
        <p14:creationId xmlns:p14="http://schemas.microsoft.com/office/powerpoint/2010/main" val="345214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6494" y="807929"/>
            <a:ext cx="7620000" cy="526290"/>
          </a:xfrm>
        </p:spPr>
        <p:txBody>
          <a:bodyPr vert="horz" lIns="0" tIns="0" rIns="0" bIns="0" numCol="1" anchor="t"/>
          <a:lstStyle/>
          <a:p>
            <a:r>
              <a:rPr lang="en-US" dirty="0">
                <a:latin typeface="BloomSpeakOT-Heavy"/>
              </a:rPr>
              <a:t>What is SHRN?</a:t>
            </a:r>
          </a:p>
          <a:p>
            <a:endParaRPr lang="en-US" dirty="0">
              <a:latin typeface="Calibri" panose="020F0502020204030204" pitchFamily="34" charset="0"/>
            </a:endParaRPr>
          </a:p>
        </p:txBody>
      </p:sp>
      <p:sp>
        <p:nvSpPr>
          <p:cNvPr id="3" name="TextBox 2">
            <a:extLst>
              <a:ext uri="{FF2B5EF4-FFF2-40B4-BE49-F238E27FC236}">
                <a16:creationId xmlns:a16="http://schemas.microsoft.com/office/drawing/2014/main" id="{A750F78E-5F10-4B20-83FB-68E69E976D0E}"/>
              </a:ext>
            </a:extLst>
          </p:cNvPr>
          <p:cNvSpPr txBox="1"/>
          <p:nvPr/>
        </p:nvSpPr>
        <p:spPr>
          <a:xfrm>
            <a:off x="541009" y="1740491"/>
            <a:ext cx="784548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1" dirty="0">
                <a:solidFill>
                  <a:srgbClr val="303030"/>
                </a:solidFill>
                <a:effectLst/>
                <a:latin typeface="Calibri" panose="020F0502020204030204" pitchFamily="34" charset="0"/>
                <a:cs typeface="Calibri" panose="020F0502020204030204" pitchFamily="34" charset="0"/>
              </a:rPr>
              <a:t>“The School Health Research Network (SHRN) brings together secondary schools and academic researchers, policy-makers and practitioners from health, education and social care to improve young people’s health and wellbeing in the school setting. It is a partnership between Welsh Government, Public Health Wales (PHW), Cancer Research UK and the Wales Institute of Social and Economic Research, Data and Methods. It is led by the Centre for the Development and Evaluation of Complex Interventions for Public Health Improvement (</a:t>
            </a:r>
            <a:r>
              <a:rPr lang="en-GB" sz="2400" i="1" dirty="0" err="1">
                <a:solidFill>
                  <a:srgbClr val="303030"/>
                </a:solidFill>
                <a:effectLst/>
                <a:latin typeface="Calibri" panose="020F0502020204030204" pitchFamily="34" charset="0"/>
                <a:cs typeface="Calibri" panose="020F0502020204030204" pitchFamily="34" charset="0"/>
              </a:rPr>
              <a:t>DECIPHer</a:t>
            </a:r>
            <a:r>
              <a:rPr lang="en-GB" sz="2400" i="1" dirty="0">
                <a:solidFill>
                  <a:srgbClr val="303030"/>
                </a:solidFill>
                <a:effectLst/>
                <a:latin typeface="Calibri" panose="020F0502020204030204" pitchFamily="34" charset="0"/>
                <a:cs typeface="Calibri" panose="020F0502020204030204" pitchFamily="34" charset="0"/>
              </a:rPr>
              <a:t>) at Cardiff University.”</a:t>
            </a:r>
            <a:endParaRPr lang="en-US" sz="2400" i="1" dirty="0">
              <a:solidFill>
                <a:srgbClr val="3C3C3B"/>
              </a:solidFill>
              <a:latin typeface="Calibri" panose="020F0502020204030204" pitchFamily="34" charset="0"/>
              <a:cs typeface="Calibri" panose="020F0502020204030204" pitchFamily="34" charset="0"/>
            </a:endParaRPr>
          </a:p>
          <a:p>
            <a:pPr marL="285750" indent="-285750">
              <a:buFont typeface="Arial"/>
              <a:buChar char="•"/>
            </a:pPr>
            <a:endParaRPr lang="en-US" sz="2400" dirty="0">
              <a:solidFill>
                <a:srgbClr val="3C3C3B"/>
              </a:solidFill>
              <a:latin typeface="Calibri"/>
              <a:cs typeface="Calibri"/>
            </a:endParaRPr>
          </a:p>
        </p:txBody>
      </p:sp>
      <p:sp>
        <p:nvSpPr>
          <p:cNvPr id="8" name="TextBox 7">
            <a:extLst>
              <a:ext uri="{FF2B5EF4-FFF2-40B4-BE49-F238E27FC236}">
                <a16:creationId xmlns:a16="http://schemas.microsoft.com/office/drawing/2014/main" id="{4BBD3F07-D17B-F3B9-C5BA-4DA46990D85B}"/>
              </a:ext>
            </a:extLst>
          </p:cNvPr>
          <p:cNvSpPr txBox="1"/>
          <p:nvPr/>
        </p:nvSpPr>
        <p:spPr>
          <a:xfrm>
            <a:off x="664894" y="1334219"/>
            <a:ext cx="6980506" cy="369332"/>
          </a:xfrm>
          <a:prstGeom prst="rect">
            <a:avLst/>
          </a:prstGeom>
          <a:noFill/>
        </p:spPr>
        <p:txBody>
          <a:bodyPr wrap="square">
            <a:spAutoFit/>
          </a:bodyPr>
          <a:lstStyle/>
          <a:p>
            <a:r>
              <a:rPr lang="en-GB" dirty="0">
                <a:hlinkClick r:id="rId3"/>
              </a:rPr>
              <a:t>About The School Health Research Network (shrn.org.uk)</a:t>
            </a:r>
            <a:endParaRPr lang="en-GB" dirty="0"/>
          </a:p>
        </p:txBody>
      </p:sp>
    </p:spTree>
    <p:extLst>
      <p:ext uri="{BB962C8B-B14F-4D97-AF65-F5344CB8AC3E}">
        <p14:creationId xmlns:p14="http://schemas.microsoft.com/office/powerpoint/2010/main" val="162179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63138" y="468027"/>
            <a:ext cx="7591245" cy="526290"/>
          </a:xfrm>
        </p:spPr>
        <p:txBody>
          <a:bodyPr vert="horz" lIns="0" tIns="0" rIns="0" bIns="0" numCol="1" anchor="t"/>
          <a:lstStyle/>
          <a:p>
            <a:r>
              <a:rPr lang="en-US">
                <a:latin typeface="BloomSpeakOT-Heavy"/>
              </a:rPr>
              <a:t>Why Being an Eco-School is Important</a:t>
            </a:r>
          </a:p>
        </p:txBody>
      </p:sp>
      <p:sp>
        <p:nvSpPr>
          <p:cNvPr id="5" name="TextBox 4">
            <a:extLst>
              <a:ext uri="{FF2B5EF4-FFF2-40B4-BE49-F238E27FC236}">
                <a16:creationId xmlns:a16="http://schemas.microsoft.com/office/drawing/2014/main" id="{7FCD261F-9C7A-4E8A-874A-87776EEADBA2}"/>
              </a:ext>
            </a:extLst>
          </p:cNvPr>
          <p:cNvSpPr txBox="1"/>
          <p:nvPr/>
        </p:nvSpPr>
        <p:spPr>
          <a:xfrm>
            <a:off x="471047" y="1186696"/>
            <a:ext cx="8468705"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Empowers young people (and staff) to make a positive environmental impact</a:t>
            </a:r>
          </a:p>
          <a:p>
            <a:pPr marL="342900" indent="-34290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Facilitates change makers who leave school knowing that their voices can and do make a difference </a:t>
            </a:r>
          </a:p>
          <a:p>
            <a:pPr marL="342900" indent="-34290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Develops skills including leadership and critical thinking</a:t>
            </a:r>
          </a:p>
          <a:p>
            <a:pPr marL="342900" indent="-342900">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Empowers our students (and staff) to take action on climate change</a:t>
            </a:r>
          </a:p>
          <a:p>
            <a:pPr marL="342900" indent="-342900">
              <a:buFont typeface="Arial" panose="020B0604020202020204" pitchFamily="34" charset="0"/>
              <a:buChar char="•"/>
            </a:pPr>
            <a:r>
              <a:rPr lang="en-GB" sz="2000" dirty="0" err="1">
                <a:latin typeface="Calibri" panose="020F0502020204030204" pitchFamily="34" charset="0"/>
                <a:ea typeface="+mn-lt"/>
                <a:cs typeface="Calibri" panose="020F0502020204030204" pitchFamily="34" charset="0"/>
              </a:rPr>
              <a:t>Authenic</a:t>
            </a:r>
            <a:r>
              <a:rPr lang="en-GB" sz="2000" dirty="0">
                <a:latin typeface="Calibri" panose="020F0502020204030204" pitchFamily="34" charset="0"/>
                <a:ea typeface="+mn-lt"/>
                <a:cs typeface="Calibri" panose="020F0502020204030204" pitchFamily="34" charset="0"/>
              </a:rPr>
              <a:t> links to the New Curriculum for Wales</a:t>
            </a:r>
          </a:p>
          <a:p>
            <a:pPr marL="342900" indent="-342900">
              <a:buFont typeface="Arial,Sans-Serif" panose="020B0604020202020204" pitchFamily="34" charset="0"/>
              <a:buChar char="•"/>
            </a:pPr>
            <a:r>
              <a:rPr lang="en-US" sz="2000" dirty="0">
                <a:latin typeface="Calibri" panose="020F0502020204030204" pitchFamily="34" charset="0"/>
                <a:ea typeface="+mn-lt"/>
                <a:cs typeface="Calibri" panose="020F0502020204030204" pitchFamily="34" charset="0"/>
              </a:rPr>
              <a:t>Builds on</a:t>
            </a:r>
            <a:r>
              <a:rPr lang="en-US" sz="2000" dirty="0">
                <a:latin typeface="Calibri" panose="020F0502020204030204" pitchFamily="34" charset="0"/>
                <a:cs typeface="Calibri" panose="020F0502020204030204" pitchFamily="34" charset="0"/>
              </a:rPr>
              <a:t> key skills thus supporting the LNF and DCF and encompassing ESDGC</a:t>
            </a:r>
            <a:endParaRPr lang="en-GB" sz="2000" dirty="0">
              <a:latin typeface="Calibri" panose="020F0502020204030204" pitchFamily="34" charset="0"/>
              <a:cs typeface="Calibri" panose="020F0502020204030204" pitchFamily="34" charset="0"/>
            </a:endParaRPr>
          </a:p>
          <a:p>
            <a:pPr marL="342900" indent="-342900">
              <a:buFont typeface="Arial,Sans-Serif" panose="020B0604020202020204" pitchFamily="34" charset="0"/>
              <a:buChar char="•"/>
            </a:pPr>
            <a:r>
              <a:rPr lang="en-US" sz="2000" dirty="0">
                <a:latin typeface="Calibri" panose="020F0502020204030204" pitchFamily="34" charset="0"/>
                <a:ea typeface="+mn-lt"/>
                <a:cs typeface="Calibri" panose="020F0502020204030204" pitchFamily="34" charset="0"/>
              </a:rPr>
              <a:t>Compliments the </a:t>
            </a:r>
            <a:r>
              <a:rPr lang="en-US" sz="2000" dirty="0" err="1">
                <a:latin typeface="Calibri" panose="020F0502020204030204" pitchFamily="34" charset="0"/>
                <a:ea typeface="+mn-lt"/>
                <a:cs typeface="Calibri" panose="020F0502020204030204" pitchFamily="34" charset="0"/>
              </a:rPr>
              <a:t>Estyn</a:t>
            </a:r>
            <a:r>
              <a:rPr lang="en-US" sz="2000" dirty="0">
                <a:latin typeface="Calibri" panose="020F0502020204030204" pitchFamily="34" charset="0"/>
                <a:ea typeface="+mn-lt"/>
                <a:cs typeface="Calibri" panose="020F0502020204030204" pitchFamily="34" charset="0"/>
              </a:rPr>
              <a:t> Inspection Framework </a:t>
            </a:r>
            <a:endParaRPr lang="en-US" sz="2000" dirty="0">
              <a:solidFill>
                <a:srgbClr val="3C3C3B"/>
              </a:solidFill>
              <a:latin typeface="Calibri" panose="020F0502020204030204" pitchFamily="34" charset="0"/>
              <a:cs typeface="Calibri" panose="020F0502020204030204" pitchFamily="34" charset="0"/>
            </a:endParaRPr>
          </a:p>
          <a:p>
            <a:pPr marL="342900" indent="-342900">
              <a:buFont typeface="Arial,Sans-Serif" panose="020B0604020202020204" pitchFamily="34" charset="0"/>
              <a:buChar char="•"/>
            </a:pPr>
            <a:r>
              <a:rPr lang="en-GB" sz="2000" dirty="0">
                <a:latin typeface="Calibri" panose="020F0502020204030204" pitchFamily="34" charset="0"/>
                <a:cs typeface="Calibri" panose="020F0502020204030204" pitchFamily="34" charset="0"/>
              </a:rPr>
              <a:t>Can lead to financial savings </a:t>
            </a:r>
          </a:p>
          <a:p>
            <a:pPr marL="342900" indent="-342900">
              <a:buFont typeface="Arial" panose="020B0604020202020204" pitchFamily="34" charset="0"/>
              <a:buChar char="•"/>
            </a:pPr>
            <a:endParaRPr lang="en-GB" sz="2000" dirty="0">
              <a:latin typeface="Bloom Speak OT"/>
              <a:cs typeface="Arial"/>
            </a:endParaRPr>
          </a:p>
          <a:p>
            <a:endParaRPr lang="en-GB" dirty="0">
              <a:cs typeface="Arial"/>
            </a:endParaRPr>
          </a:p>
        </p:txBody>
      </p:sp>
      <p:pic>
        <p:nvPicPr>
          <p:cNvPr id="9" name="Picture 8" descr="Image">
            <a:extLst>
              <a:ext uri="{FF2B5EF4-FFF2-40B4-BE49-F238E27FC236}">
                <a16:creationId xmlns:a16="http://schemas.microsoft.com/office/drawing/2014/main" id="{49C20306-073F-4CB3-B306-32B6447C1A7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329558" y="4575254"/>
            <a:ext cx="3051880" cy="1853618"/>
          </a:xfrm>
          <a:prstGeom prst="rect">
            <a:avLst/>
          </a:prstGeom>
          <a:noFill/>
          <a:ln>
            <a:noFill/>
          </a:ln>
          <a:extLst>
            <a:ext uri="{53640926-AAD7-44D8-BBD7-CCE9431645EC}">
              <a14:shadowObscured xmlns:a14="http://schemas.microsoft.com/office/drawing/2010/main"/>
            </a:ext>
          </a:extLst>
        </p:spPr>
      </p:pic>
      <p:pic>
        <p:nvPicPr>
          <p:cNvPr id="3" name="Picture 3" descr="A picture containing sky, outdoor&#10;&#10;Description automatically generated">
            <a:extLst>
              <a:ext uri="{FF2B5EF4-FFF2-40B4-BE49-F238E27FC236}">
                <a16:creationId xmlns:a16="http://schemas.microsoft.com/office/drawing/2014/main" id="{15FD091A-8222-4B39-B9C0-9B0B15D035DE}"/>
              </a:ext>
            </a:extLst>
          </p:cNvPr>
          <p:cNvPicPr>
            <a:picLocks noChangeAspect="1"/>
          </p:cNvPicPr>
          <p:nvPr/>
        </p:nvPicPr>
        <p:blipFill>
          <a:blip r:embed="rId4"/>
          <a:stretch>
            <a:fillRect/>
          </a:stretch>
        </p:blipFill>
        <p:spPr>
          <a:xfrm>
            <a:off x="4702118" y="4577844"/>
            <a:ext cx="2944483" cy="1851803"/>
          </a:xfrm>
          <a:prstGeom prst="rect">
            <a:avLst/>
          </a:prstGeom>
        </p:spPr>
      </p:pic>
    </p:spTree>
    <p:extLst>
      <p:ext uri="{BB962C8B-B14F-4D97-AF65-F5344CB8AC3E}">
        <p14:creationId xmlns:p14="http://schemas.microsoft.com/office/powerpoint/2010/main" val="333511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92036" y="484511"/>
            <a:ext cx="9144000" cy="526290"/>
          </a:xfrm>
        </p:spPr>
        <p:txBody>
          <a:bodyPr vert="horz" lIns="0" tIns="0" rIns="0" bIns="0" numCol="1" anchor="t"/>
          <a:lstStyle/>
          <a:p>
            <a:pPr algn="ctr"/>
            <a:r>
              <a:rPr lang="en-GB" altLang="en-US" sz="4000" dirty="0">
                <a:latin typeface="Bloom Speak OT Heavy"/>
              </a:rPr>
              <a:t>Eco-Schools Process</a:t>
            </a:r>
            <a:endParaRPr lang="en-US" sz="4000" dirty="0">
              <a:latin typeface="Bloom Speak OT Heavy"/>
            </a:endParaRPr>
          </a:p>
        </p:txBody>
      </p:sp>
      <p:grpSp>
        <p:nvGrpSpPr>
          <p:cNvPr id="8" name="Group 1">
            <a:extLst>
              <a:ext uri="{FF2B5EF4-FFF2-40B4-BE49-F238E27FC236}">
                <a16:creationId xmlns:a16="http://schemas.microsoft.com/office/drawing/2014/main" id="{683A7FB5-C658-4B09-8AE4-BE45DFAD0415}"/>
              </a:ext>
            </a:extLst>
          </p:cNvPr>
          <p:cNvGrpSpPr>
            <a:grpSpLocks/>
          </p:cNvGrpSpPr>
          <p:nvPr/>
        </p:nvGrpSpPr>
        <p:grpSpPr bwMode="auto">
          <a:xfrm>
            <a:off x="1403351" y="1669290"/>
            <a:ext cx="6657438" cy="4998210"/>
            <a:chOff x="2987824" y="2204864"/>
            <a:chExt cx="5976664" cy="4392488"/>
          </a:xfrm>
        </p:grpSpPr>
        <p:sp>
          <p:nvSpPr>
            <p:cNvPr id="9" name="Oval 8">
              <a:extLst>
                <a:ext uri="{FF2B5EF4-FFF2-40B4-BE49-F238E27FC236}">
                  <a16:creationId xmlns:a16="http://schemas.microsoft.com/office/drawing/2014/main" id="{7F255644-F4AF-4C50-958A-FB26DAF70770}"/>
                </a:ext>
              </a:extLst>
            </p:cNvPr>
            <p:cNvSpPr/>
            <p:nvPr>
              <p:custDataLst>
                <p:tags r:id="rId1"/>
              </p:custDataLst>
            </p:nvPr>
          </p:nvSpPr>
          <p:spPr>
            <a:xfrm>
              <a:off x="3996180" y="2204864"/>
              <a:ext cx="4968308" cy="43924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sp>
          <p:nvSpPr>
            <p:cNvPr id="10" name="Dodecagon 9">
              <a:extLst>
                <a:ext uri="{FF2B5EF4-FFF2-40B4-BE49-F238E27FC236}">
                  <a16:creationId xmlns:a16="http://schemas.microsoft.com/office/drawing/2014/main" id="{082A59CF-7CBD-4594-B4C2-1566C1FC1BC7}"/>
                </a:ext>
              </a:extLst>
            </p:cNvPr>
            <p:cNvSpPr/>
            <p:nvPr>
              <p:custDataLst>
                <p:tags r:id="rId2"/>
              </p:custDataLst>
            </p:nvPr>
          </p:nvSpPr>
          <p:spPr>
            <a:xfrm>
              <a:off x="2987824" y="2204864"/>
              <a:ext cx="1584741" cy="1099053"/>
            </a:xfrm>
            <a:prstGeom prst="dodec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y-GB">
                  <a:solidFill>
                    <a:schemeClr val="tx1"/>
                  </a:solidFill>
                  <a:latin typeface="Calibri" panose="020F0502020204030204" pitchFamily="34" charset="0"/>
                </a:rPr>
                <a:t>Linking to the Curriculum</a:t>
              </a:r>
              <a:endParaRPr lang="en-GB">
                <a:solidFill>
                  <a:schemeClr val="tx1"/>
                </a:solidFill>
                <a:latin typeface="Calibri" panose="020F0502020204030204" pitchFamily="34" charset="0"/>
              </a:endParaRPr>
            </a:p>
          </p:txBody>
        </p:sp>
        <p:sp>
          <p:nvSpPr>
            <p:cNvPr id="11" name="Rounded Rectangle 4">
              <a:extLst>
                <a:ext uri="{FF2B5EF4-FFF2-40B4-BE49-F238E27FC236}">
                  <a16:creationId xmlns:a16="http://schemas.microsoft.com/office/drawing/2014/main" id="{B77BF2AA-304B-4D92-85A9-99343A2BECE4}"/>
                </a:ext>
              </a:extLst>
            </p:cNvPr>
            <p:cNvSpPr/>
            <p:nvPr>
              <p:custDataLst>
                <p:tags r:id="rId3"/>
              </p:custDataLst>
            </p:nvPr>
          </p:nvSpPr>
          <p:spPr>
            <a:xfrm>
              <a:off x="3130970" y="5156785"/>
              <a:ext cx="1350387" cy="8556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y-GB">
                  <a:solidFill>
                    <a:schemeClr val="tx1"/>
                  </a:solidFill>
                  <a:latin typeface="Calibri" panose="020F0502020204030204" pitchFamily="34" charset="0"/>
                </a:rPr>
                <a:t>Informing and Involving</a:t>
              </a:r>
              <a:endParaRPr lang="en-GB">
                <a:solidFill>
                  <a:schemeClr val="tx1"/>
                </a:solidFill>
                <a:latin typeface="Calibri" panose="020F0502020204030204" pitchFamily="34" charset="0"/>
              </a:endParaRPr>
            </a:p>
          </p:txBody>
        </p:sp>
        <p:grpSp>
          <p:nvGrpSpPr>
            <p:cNvPr id="12" name="Group 13">
              <a:extLst>
                <a:ext uri="{FF2B5EF4-FFF2-40B4-BE49-F238E27FC236}">
                  <a16:creationId xmlns:a16="http://schemas.microsoft.com/office/drawing/2014/main" id="{6D7B9099-A4E7-4CC2-8E55-0E75326081F3}"/>
                </a:ext>
              </a:extLst>
            </p:cNvPr>
            <p:cNvGrpSpPr>
              <a:grpSpLocks/>
            </p:cNvGrpSpPr>
            <p:nvPr>
              <p:custDataLst>
                <p:tags r:id="rId4"/>
              </p:custDataLst>
            </p:nvPr>
          </p:nvGrpSpPr>
          <p:grpSpPr bwMode="auto">
            <a:xfrm>
              <a:off x="4658410" y="3288725"/>
              <a:ext cx="4243671" cy="1711359"/>
              <a:chOff x="2267744" y="1916832"/>
              <a:chExt cx="4896544" cy="2160240"/>
            </a:xfrm>
          </p:grpSpPr>
          <p:sp>
            <p:nvSpPr>
              <p:cNvPr id="18" name="Oval 17">
                <a:extLst>
                  <a:ext uri="{FF2B5EF4-FFF2-40B4-BE49-F238E27FC236}">
                    <a16:creationId xmlns:a16="http://schemas.microsoft.com/office/drawing/2014/main" id="{01084CF5-038C-4366-8F30-892E64344C91}"/>
                  </a:ext>
                </a:extLst>
              </p:cNvPr>
              <p:cNvSpPr/>
              <p:nvPr/>
            </p:nvSpPr>
            <p:spPr>
              <a:xfrm>
                <a:off x="3491502" y="1917197"/>
                <a:ext cx="2376673" cy="100797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y-GB">
                    <a:solidFill>
                      <a:schemeClr val="tx1"/>
                    </a:solidFill>
                    <a:latin typeface="Calibri" panose="020F0502020204030204" pitchFamily="34" charset="0"/>
                  </a:rPr>
                  <a:t>Environmental</a:t>
                </a:r>
              </a:p>
              <a:p>
                <a:pPr algn="ctr">
                  <a:defRPr/>
                </a:pPr>
                <a:r>
                  <a:rPr lang="cy-GB">
                    <a:solidFill>
                      <a:schemeClr val="tx1"/>
                    </a:solidFill>
                    <a:latin typeface="Calibri" panose="020F0502020204030204" pitchFamily="34" charset="0"/>
                  </a:rPr>
                  <a:t> Review</a:t>
                </a:r>
                <a:endParaRPr lang="en-GB">
                  <a:solidFill>
                    <a:schemeClr val="tx1"/>
                  </a:solidFill>
                  <a:latin typeface="Calibri" panose="020F0502020204030204" pitchFamily="34" charset="0"/>
                </a:endParaRPr>
              </a:p>
            </p:txBody>
          </p:sp>
          <p:sp>
            <p:nvSpPr>
              <p:cNvPr id="20" name="Oval 5">
                <a:extLst>
                  <a:ext uri="{FF2B5EF4-FFF2-40B4-BE49-F238E27FC236}">
                    <a16:creationId xmlns:a16="http://schemas.microsoft.com/office/drawing/2014/main" id="{94A700C5-524F-4595-8137-2EEF9C2D89EC}"/>
                  </a:ext>
                </a:extLst>
              </p:cNvPr>
              <p:cNvSpPr/>
              <p:nvPr/>
            </p:nvSpPr>
            <p:spPr>
              <a:xfrm>
                <a:off x="2268086" y="3069387"/>
                <a:ext cx="2375211" cy="100796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y-GB">
                    <a:solidFill>
                      <a:schemeClr val="tx1"/>
                    </a:solidFill>
                    <a:latin typeface="Calibri" panose="020F0502020204030204" pitchFamily="34" charset="0"/>
                  </a:rPr>
                  <a:t>Monitoring and Evaluation</a:t>
                </a:r>
                <a:endParaRPr lang="en-GB">
                  <a:solidFill>
                    <a:schemeClr val="tx1"/>
                  </a:solidFill>
                  <a:latin typeface="Calibri" panose="020F0502020204030204" pitchFamily="34" charset="0"/>
                </a:endParaRPr>
              </a:p>
            </p:txBody>
          </p:sp>
          <p:sp>
            <p:nvSpPr>
              <p:cNvPr id="21" name="Oval 20">
                <a:extLst>
                  <a:ext uri="{FF2B5EF4-FFF2-40B4-BE49-F238E27FC236}">
                    <a16:creationId xmlns:a16="http://schemas.microsoft.com/office/drawing/2014/main" id="{2A627519-BC8C-4875-9978-C8351DDACD6C}"/>
                  </a:ext>
                </a:extLst>
              </p:cNvPr>
              <p:cNvSpPr/>
              <p:nvPr/>
            </p:nvSpPr>
            <p:spPr>
              <a:xfrm>
                <a:off x="4931245" y="3069387"/>
                <a:ext cx="2233429" cy="100796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y-GB">
                    <a:solidFill>
                      <a:schemeClr val="tx1"/>
                    </a:solidFill>
                    <a:latin typeface="Calibri" panose="020F0502020204030204" pitchFamily="34" charset="0"/>
                  </a:rPr>
                  <a:t>Action Plan</a:t>
                </a:r>
                <a:endParaRPr lang="en-GB">
                  <a:solidFill>
                    <a:schemeClr val="tx1"/>
                  </a:solidFill>
                  <a:latin typeface="Calibri" panose="020F0502020204030204" pitchFamily="34" charset="0"/>
                </a:endParaRPr>
              </a:p>
            </p:txBody>
          </p:sp>
          <p:sp>
            <p:nvSpPr>
              <p:cNvPr id="22" name="Right Arrow 14">
                <a:extLst>
                  <a:ext uri="{FF2B5EF4-FFF2-40B4-BE49-F238E27FC236}">
                    <a16:creationId xmlns:a16="http://schemas.microsoft.com/office/drawing/2014/main" id="{F8AF1833-C20C-46CE-B14B-91E3399DDE45}"/>
                  </a:ext>
                </a:extLst>
              </p:cNvPr>
              <p:cNvSpPr/>
              <p:nvPr/>
            </p:nvSpPr>
            <p:spPr>
              <a:xfrm rot="2615748">
                <a:off x="5232349" y="2718244"/>
                <a:ext cx="648981" cy="50476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sp>
            <p:nvSpPr>
              <p:cNvPr id="24" name="Right Arrow 15">
                <a:extLst>
                  <a:ext uri="{FF2B5EF4-FFF2-40B4-BE49-F238E27FC236}">
                    <a16:creationId xmlns:a16="http://schemas.microsoft.com/office/drawing/2014/main" id="{45289FCC-485C-4B52-9CA1-971F825755BC}"/>
                  </a:ext>
                </a:extLst>
              </p:cNvPr>
              <p:cNvSpPr/>
              <p:nvPr/>
            </p:nvSpPr>
            <p:spPr>
              <a:xfrm rot="18573359">
                <a:off x="3423530" y="2651083"/>
                <a:ext cx="648988" cy="5042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sp>
            <p:nvSpPr>
              <p:cNvPr id="26" name="Right Arrow 16">
                <a:extLst>
                  <a:ext uri="{FF2B5EF4-FFF2-40B4-BE49-F238E27FC236}">
                    <a16:creationId xmlns:a16="http://schemas.microsoft.com/office/drawing/2014/main" id="{3D48871A-C42A-4CE2-A71E-DBAADCE3ACDA}"/>
                  </a:ext>
                </a:extLst>
              </p:cNvPr>
              <p:cNvSpPr/>
              <p:nvPr/>
            </p:nvSpPr>
            <p:spPr>
              <a:xfrm rot="10800000">
                <a:off x="4441586" y="3375070"/>
                <a:ext cx="647520" cy="5032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grpSp>
        <p:sp>
          <p:nvSpPr>
            <p:cNvPr id="13" name="Rectangle 12">
              <a:extLst>
                <a:ext uri="{FF2B5EF4-FFF2-40B4-BE49-F238E27FC236}">
                  <a16:creationId xmlns:a16="http://schemas.microsoft.com/office/drawing/2014/main" id="{058FA9DE-A0C7-4DEC-A482-487DDAA391A3}"/>
                </a:ext>
              </a:extLst>
            </p:cNvPr>
            <p:cNvSpPr/>
            <p:nvPr>
              <p:custDataLst>
                <p:tags r:id="rId5"/>
              </p:custDataLst>
            </p:nvPr>
          </p:nvSpPr>
          <p:spPr>
            <a:xfrm>
              <a:off x="5719000" y="5343065"/>
              <a:ext cx="1435261" cy="6259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y-GB">
                  <a:solidFill>
                    <a:sysClr val="windowText" lastClr="000000"/>
                  </a:solidFill>
                  <a:latin typeface="Calibri" panose="020F0502020204030204" pitchFamily="34" charset="0"/>
                </a:rPr>
                <a:t>Eco-Code</a:t>
              </a:r>
              <a:endParaRPr lang="en-GB">
                <a:solidFill>
                  <a:sysClr val="windowText" lastClr="000000"/>
                </a:solidFill>
                <a:latin typeface="Calibri" panose="020F0502020204030204" pitchFamily="34" charset="0"/>
              </a:endParaRPr>
            </a:p>
          </p:txBody>
        </p:sp>
        <p:sp>
          <p:nvSpPr>
            <p:cNvPr id="14" name="Up-Down Arrow 7">
              <a:extLst>
                <a:ext uri="{FF2B5EF4-FFF2-40B4-BE49-F238E27FC236}">
                  <a16:creationId xmlns:a16="http://schemas.microsoft.com/office/drawing/2014/main" id="{B9A3083D-7FB2-4CC3-BD09-2DFBE41D4D60}"/>
                </a:ext>
              </a:extLst>
            </p:cNvPr>
            <p:cNvSpPr/>
            <p:nvPr>
              <p:custDataLst>
                <p:tags r:id="rId6"/>
              </p:custDataLst>
            </p:nvPr>
          </p:nvSpPr>
          <p:spPr>
            <a:xfrm rot="1756260">
              <a:off x="7114990" y="4789192"/>
              <a:ext cx="325563" cy="861857"/>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sp>
          <p:nvSpPr>
            <p:cNvPr id="15" name="Up-Down Arrow 8">
              <a:extLst>
                <a:ext uri="{FF2B5EF4-FFF2-40B4-BE49-F238E27FC236}">
                  <a16:creationId xmlns:a16="http://schemas.microsoft.com/office/drawing/2014/main" id="{D604A3A4-4041-40F5-8009-91BE7472D364}"/>
                </a:ext>
              </a:extLst>
            </p:cNvPr>
            <p:cNvSpPr/>
            <p:nvPr>
              <p:custDataLst>
                <p:tags r:id="rId7"/>
              </p:custDataLst>
            </p:nvPr>
          </p:nvSpPr>
          <p:spPr>
            <a:xfrm rot="18905963">
              <a:off x="4382548" y="2788542"/>
              <a:ext cx="367366" cy="838261"/>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sp>
          <p:nvSpPr>
            <p:cNvPr id="16" name="TextBox 9">
              <a:extLst>
                <a:ext uri="{FF2B5EF4-FFF2-40B4-BE49-F238E27FC236}">
                  <a16:creationId xmlns:a16="http://schemas.microsoft.com/office/drawing/2014/main" id="{9D491980-1DC0-490D-9E24-FB95AB5D3F0C}"/>
                </a:ext>
              </a:extLst>
            </p:cNvPr>
            <p:cNvSpPr txBox="1">
              <a:spLocks noChangeArrowheads="1"/>
            </p:cNvSpPr>
            <p:nvPr>
              <p:custDataLst>
                <p:tags r:id="rId8"/>
              </p:custDataLst>
            </p:nvPr>
          </p:nvSpPr>
          <p:spPr bwMode="auto">
            <a:xfrm>
              <a:off x="5324209" y="2636554"/>
              <a:ext cx="2224842" cy="45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y-GB" altLang="en-US" sz="2800"/>
                <a:t>Eco-Committee</a:t>
              </a:r>
              <a:endParaRPr lang="en-GB" altLang="en-US" sz="2800"/>
            </a:p>
          </p:txBody>
        </p:sp>
        <p:sp>
          <p:nvSpPr>
            <p:cNvPr id="17" name="Up-Down Arrow 10">
              <a:extLst>
                <a:ext uri="{FF2B5EF4-FFF2-40B4-BE49-F238E27FC236}">
                  <a16:creationId xmlns:a16="http://schemas.microsoft.com/office/drawing/2014/main" id="{AB8305A9-B679-401B-9F39-D670BB81AB47}"/>
                </a:ext>
              </a:extLst>
            </p:cNvPr>
            <p:cNvSpPr/>
            <p:nvPr>
              <p:custDataLst>
                <p:tags r:id="rId9"/>
              </p:custDataLst>
            </p:nvPr>
          </p:nvSpPr>
          <p:spPr>
            <a:xfrm rot="4099916">
              <a:off x="4702892" y="4783204"/>
              <a:ext cx="363867" cy="1366855"/>
            </a:xfrm>
            <a:prstGeom prst="up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entury Gothic" pitchFamily="34" charset="0"/>
              </a:endParaRPr>
            </a:p>
          </p:txBody>
        </p:sp>
      </p:grpSp>
    </p:spTree>
    <p:extLst>
      <p:ext uri="{BB962C8B-B14F-4D97-AF65-F5344CB8AC3E}">
        <p14:creationId xmlns:p14="http://schemas.microsoft.com/office/powerpoint/2010/main" val="395306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6547"/>
            <a:ext cx="9144000" cy="1470025"/>
          </a:xfrm>
          <a:ln>
            <a:miter lim="800000"/>
            <a:headEnd/>
            <a:tailEnd/>
          </a:ln>
        </p:spPr>
        <p:txBody>
          <a:bodyPr rtlCol="0">
            <a:normAutofit fontScale="90000"/>
          </a:bodyPr>
          <a:lstStyle/>
          <a:p>
            <a:pPr algn="ctr" eaLnBrk="1" fontAlgn="auto" hangingPunct="1">
              <a:spcAft>
                <a:spcPts val="0"/>
              </a:spcAft>
              <a:defRPr/>
            </a:pPr>
            <a:r>
              <a:rPr lang="en-GB" sz="4000" strike="sngStrike">
                <a:solidFill>
                  <a:srgbClr val="69B39D"/>
                </a:solidFill>
                <a:latin typeface="Bloom Speak OT Heavy" panose="00000500000000000000" pitchFamily="50" charset="0"/>
              </a:rPr>
              <a:t>Monitoring </a:t>
            </a:r>
            <a:r>
              <a:rPr lang="en-GB" sz="4000">
                <a:solidFill>
                  <a:srgbClr val="69B39D"/>
                </a:solidFill>
                <a:latin typeface="Bloom Speak OT Heavy" panose="00000500000000000000" pitchFamily="50" charset="0"/>
              </a:rPr>
              <a:t>Measuring Success and Evaluation</a:t>
            </a:r>
            <a:br>
              <a:rPr lang="en-GB">
                <a:solidFill>
                  <a:srgbClr val="00B050"/>
                </a:solidFill>
                <a:latin typeface="Bloom Speak OT Heavy" panose="00000500000000000000" pitchFamily="50" charset="0"/>
              </a:rPr>
            </a:br>
            <a:br>
              <a:rPr lang="en-GB">
                <a:latin typeface="Bloom Speak OT Heavy" panose="00000500000000000000" pitchFamily="50" charset="0"/>
              </a:rPr>
            </a:br>
            <a:endParaRPr lang="en-GB">
              <a:solidFill>
                <a:schemeClr val="bg1">
                  <a:lumMod val="50000"/>
                </a:schemeClr>
              </a:solidFill>
              <a:latin typeface="Bloom Speak OT Heavy" panose="00000500000000000000" pitchFamily="50" charset="0"/>
            </a:endParaRPr>
          </a:p>
        </p:txBody>
      </p:sp>
      <p:pic>
        <p:nvPicPr>
          <p:cNvPr id="4" name="Picture 3">
            <a:extLst>
              <a:ext uri="{FF2B5EF4-FFF2-40B4-BE49-F238E27FC236}">
                <a16:creationId xmlns:a16="http://schemas.microsoft.com/office/drawing/2014/main" id="{C7964214-28A7-47E2-8952-B34305AA35CB}"/>
              </a:ext>
            </a:extLst>
          </p:cNvPr>
          <p:cNvPicPr>
            <a:picLocks noChangeAspect="1"/>
          </p:cNvPicPr>
          <p:nvPr/>
        </p:nvPicPr>
        <p:blipFill>
          <a:blip r:embed="rId3"/>
          <a:stretch>
            <a:fillRect/>
          </a:stretch>
        </p:blipFill>
        <p:spPr>
          <a:xfrm>
            <a:off x="7120041" y="4813574"/>
            <a:ext cx="1921601" cy="1923045"/>
          </a:xfrm>
          <a:prstGeom prst="rect">
            <a:avLst/>
          </a:prstGeom>
        </p:spPr>
      </p:pic>
      <p:sp>
        <p:nvSpPr>
          <p:cNvPr id="3" name="TextBox 2"/>
          <p:cNvSpPr txBox="1"/>
          <p:nvPr/>
        </p:nvSpPr>
        <p:spPr>
          <a:xfrm>
            <a:off x="596370" y="1715572"/>
            <a:ext cx="8284191" cy="3970318"/>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Monitoring is not: </a:t>
            </a:r>
            <a:r>
              <a:rPr lang="en-GB" sz="2800" i="1" dirty="0">
                <a:solidFill>
                  <a:srgbClr val="69B39D"/>
                </a:solidFill>
                <a:latin typeface="Calibri" panose="020F0502020204030204" pitchFamily="34" charset="0"/>
                <a:cs typeface="Calibri" panose="020F0502020204030204" pitchFamily="34" charset="0"/>
              </a:rPr>
              <a:t>‘Is the action plan target being done?’</a:t>
            </a:r>
            <a:br>
              <a:rPr lang="en-GB" sz="2800" i="1" dirty="0">
                <a:latin typeface="Calibri" panose="020F0502020204030204" pitchFamily="34" charset="0"/>
                <a:cs typeface="Calibri" panose="020F0502020204030204" pitchFamily="34" charset="0"/>
              </a:rPr>
            </a:br>
            <a:br>
              <a:rPr lang="en-GB" sz="2800" i="1"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Monitoring is</a:t>
            </a:r>
            <a:r>
              <a:rPr lang="en-GB" sz="2800" i="1" dirty="0">
                <a:latin typeface="Calibri" panose="020F0502020204030204" pitchFamily="34" charset="0"/>
                <a:cs typeface="Calibri" panose="020F0502020204030204" pitchFamily="34" charset="0"/>
              </a:rPr>
              <a:t>: </a:t>
            </a:r>
            <a:r>
              <a:rPr lang="en-GB" sz="2800" i="1" dirty="0">
                <a:solidFill>
                  <a:srgbClr val="69B39D"/>
                </a:solidFill>
                <a:latin typeface="Calibri" panose="020F0502020204030204" pitchFamily="34" charset="0"/>
                <a:cs typeface="Calibri" panose="020F0502020204030204" pitchFamily="34" charset="0"/>
              </a:rPr>
              <a:t>‘What difference are we making by carrying out this action?’</a:t>
            </a:r>
            <a:br>
              <a:rPr lang="en-GB" sz="2800" i="1" dirty="0">
                <a:latin typeface="Calibri" panose="020F0502020204030204" pitchFamily="34" charset="0"/>
                <a:cs typeface="Calibri" panose="020F0502020204030204" pitchFamily="34" charset="0"/>
              </a:rPr>
            </a:br>
            <a:br>
              <a:rPr lang="en-GB" sz="2800" i="1"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This will enable us to measure our progress, evaluate the success of our activities and plan any necessary changes</a:t>
            </a:r>
          </a:p>
        </p:txBody>
      </p:sp>
    </p:spTree>
    <p:extLst>
      <p:ext uri="{BB962C8B-B14F-4D97-AF65-F5344CB8AC3E}">
        <p14:creationId xmlns:p14="http://schemas.microsoft.com/office/powerpoint/2010/main" val="25694140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C93E2E7-EE4E-412D-9D52-5A8BD18CE7B2}"/>
              </a:ext>
            </a:extLst>
          </p:cNvPr>
          <p:cNvSpPr>
            <a:spLocks noGrp="1"/>
          </p:cNvSpPr>
          <p:nvPr>
            <p:ph type="body" sz="quarter" idx="11"/>
          </p:nvPr>
        </p:nvSpPr>
        <p:spPr>
          <a:xfrm>
            <a:off x="731707" y="654829"/>
            <a:ext cx="7620000" cy="526290"/>
          </a:xfrm>
        </p:spPr>
        <p:txBody>
          <a:bodyPr/>
          <a:lstStyle/>
          <a:p>
            <a:r>
              <a:rPr lang="en-GB" dirty="0"/>
              <a:t>A feeling of Pride…..</a:t>
            </a:r>
          </a:p>
        </p:txBody>
      </p:sp>
      <p:sp>
        <p:nvSpPr>
          <p:cNvPr id="6" name="Text Placeholder 5">
            <a:extLst>
              <a:ext uri="{FF2B5EF4-FFF2-40B4-BE49-F238E27FC236}">
                <a16:creationId xmlns:a16="http://schemas.microsoft.com/office/drawing/2014/main" id="{A3D8829F-60CC-4983-BDDF-B79548D11772}"/>
              </a:ext>
            </a:extLst>
          </p:cNvPr>
          <p:cNvSpPr>
            <a:spLocks noGrp="1"/>
          </p:cNvSpPr>
          <p:nvPr>
            <p:ph type="body" sz="quarter" idx="12"/>
          </p:nvPr>
        </p:nvSpPr>
        <p:spPr>
          <a:xfrm>
            <a:off x="731707" y="1339108"/>
            <a:ext cx="7620000" cy="400198"/>
          </a:xfrm>
        </p:spPr>
        <p:txBody>
          <a:bodyPr/>
          <a:lstStyle/>
          <a:p>
            <a:r>
              <a:rPr lang="en-GB" dirty="0"/>
              <a:t>At the end of the school year, which of the following makes you feel the most proud? </a:t>
            </a:r>
          </a:p>
          <a:p>
            <a:endParaRPr lang="en-GB" dirty="0"/>
          </a:p>
        </p:txBody>
      </p:sp>
      <p:sp>
        <p:nvSpPr>
          <p:cNvPr id="7" name="Text Placeholder 6">
            <a:extLst>
              <a:ext uri="{FF2B5EF4-FFF2-40B4-BE49-F238E27FC236}">
                <a16:creationId xmlns:a16="http://schemas.microsoft.com/office/drawing/2014/main" id="{B8D0A323-5B2C-4713-85EE-2BF6C30A95B6}"/>
              </a:ext>
            </a:extLst>
          </p:cNvPr>
          <p:cNvSpPr txBox="1">
            <a:spLocks/>
          </p:cNvSpPr>
          <p:nvPr/>
        </p:nvSpPr>
        <p:spPr>
          <a:xfrm>
            <a:off x="208174" y="2028060"/>
            <a:ext cx="3450067" cy="1839143"/>
          </a:xfrm>
          <a:prstGeom prst="wedgeEllipseCallout">
            <a:avLst/>
          </a:prstGeom>
        </p:spPr>
        <p:style>
          <a:lnRef idx="1">
            <a:schemeClr val="accent5"/>
          </a:lnRef>
          <a:fillRef idx="2">
            <a:schemeClr val="accent5"/>
          </a:fillRef>
          <a:effectRef idx="1">
            <a:schemeClr val="accent5"/>
          </a:effectRef>
          <a:fontRef idx="minor">
            <a:schemeClr val="dk1"/>
          </a:fontRef>
        </p:style>
        <p:txBody>
          <a:bodyPr vert="horz" lIns="0" tIns="0" rIns="0" bIns="0" numCol="1" spcCol="177800" anchor="ctr"/>
          <a:lstStyle>
            <a:lvl1pPr marL="0" indent="0" algn="l" defTabSz="457200" rtl="0" eaLnBrk="1" latinLnBrk="0" hangingPunct="1">
              <a:lnSpc>
                <a:spcPts val="1800"/>
              </a:lnSpc>
              <a:spcBef>
                <a:spcPts val="0"/>
              </a:spcBef>
              <a:spcAft>
                <a:spcPts val="1200"/>
              </a:spcAft>
              <a:buFont typeface="Arial"/>
              <a:buNone/>
              <a:defRPr sz="1600" b="0" i="0" kern="1200" baseline="0">
                <a:solidFill>
                  <a:srgbClr val="3C3C3B"/>
                </a:solidFill>
                <a:latin typeface="Bloom Speak OT"/>
                <a:ea typeface="+mn-ea"/>
                <a:cs typeface="BloomSpeakOT-Bold"/>
              </a:defRPr>
            </a:lvl1pPr>
            <a:lvl2pPr marL="742950" indent="-285750" algn="l" defTabSz="457200" rtl="0" eaLnBrk="1" latinLnBrk="0" hangingPunct="1">
              <a:spcBef>
                <a:spcPct val="20000"/>
              </a:spcBef>
              <a:buFont typeface="Arial"/>
              <a:buChar char="–"/>
              <a:defRPr sz="2400" b="0" i="0" kern="1200">
                <a:solidFill>
                  <a:schemeClr val="dk1"/>
                </a:solidFill>
                <a:latin typeface="BloomSpeakOT-Regular"/>
                <a:ea typeface="+mn-ea"/>
                <a:cs typeface="BloomSpeakOT-Regular"/>
              </a:defRPr>
            </a:lvl2pPr>
            <a:lvl3pPr marL="1143000" indent="-228600" algn="l" defTabSz="457200" rtl="0" eaLnBrk="1" latinLnBrk="0" hangingPunct="1">
              <a:spcBef>
                <a:spcPct val="20000"/>
              </a:spcBef>
              <a:buFont typeface="Arial"/>
              <a:buChar char="•"/>
              <a:defRPr sz="2400" b="0" i="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lnSpc>
                <a:spcPct val="100000"/>
              </a:lnSpc>
              <a:spcAft>
                <a:spcPts val="0"/>
              </a:spcAft>
            </a:pPr>
            <a:r>
              <a:rPr lang="en-GB" sz="2800" b="1" dirty="0"/>
              <a:t>A</a:t>
            </a:r>
            <a:r>
              <a:rPr lang="en-GB" sz="2800" dirty="0"/>
              <a:t>: We set up a second hand uniform stall.</a:t>
            </a:r>
            <a:endParaRPr lang="en-US" dirty="0"/>
          </a:p>
        </p:txBody>
      </p:sp>
      <p:sp>
        <p:nvSpPr>
          <p:cNvPr id="8" name="Text Placeholder 6">
            <a:extLst>
              <a:ext uri="{FF2B5EF4-FFF2-40B4-BE49-F238E27FC236}">
                <a16:creationId xmlns:a16="http://schemas.microsoft.com/office/drawing/2014/main" id="{9F4786B8-7D78-464C-ADC4-7F756C09F748}"/>
              </a:ext>
            </a:extLst>
          </p:cNvPr>
          <p:cNvSpPr>
            <a:spLocks noGrp="1"/>
          </p:cNvSpPr>
          <p:nvPr>
            <p:ph type="body" sz="quarter" idx="13"/>
          </p:nvPr>
        </p:nvSpPr>
        <p:spPr>
          <a:xfrm>
            <a:off x="1340720" y="4123470"/>
            <a:ext cx="3231495" cy="2247090"/>
          </a:xfrm>
          <a:prstGeom prst="wedgeEllipseCallout">
            <a:avLst/>
          </a:prstGeom>
        </p:spPr>
        <p:style>
          <a:lnRef idx="1">
            <a:schemeClr val="accent2"/>
          </a:lnRef>
          <a:fillRef idx="2">
            <a:schemeClr val="accent2"/>
          </a:fillRef>
          <a:effectRef idx="1">
            <a:schemeClr val="accent2"/>
          </a:effectRef>
          <a:fontRef idx="minor">
            <a:schemeClr val="dk1"/>
          </a:fontRef>
        </p:style>
        <p:txBody>
          <a:bodyPr numCol="1" anchor="ctr">
            <a:noAutofit/>
          </a:bodyPr>
          <a:lstStyle/>
          <a:p>
            <a:pPr algn="ctr">
              <a:lnSpc>
                <a:spcPct val="100000"/>
              </a:lnSpc>
              <a:spcAft>
                <a:spcPts val="0"/>
              </a:spcAft>
            </a:pPr>
            <a:r>
              <a:rPr lang="en-GB" sz="2400" b="1" dirty="0"/>
              <a:t>B</a:t>
            </a:r>
            <a:r>
              <a:rPr lang="en-GB" sz="2400" dirty="0"/>
              <a:t>: We set up a second hand uniform stall and rehomed 100 items of clothing</a:t>
            </a:r>
          </a:p>
        </p:txBody>
      </p:sp>
      <p:sp>
        <p:nvSpPr>
          <p:cNvPr id="9" name="Text Placeholder 6">
            <a:extLst>
              <a:ext uri="{FF2B5EF4-FFF2-40B4-BE49-F238E27FC236}">
                <a16:creationId xmlns:a16="http://schemas.microsoft.com/office/drawing/2014/main" id="{644B4C5B-29DD-4312-BF81-CE2964A250BB}"/>
              </a:ext>
            </a:extLst>
          </p:cNvPr>
          <p:cNvSpPr txBox="1">
            <a:spLocks/>
          </p:cNvSpPr>
          <p:nvPr/>
        </p:nvSpPr>
        <p:spPr>
          <a:xfrm>
            <a:off x="4039031" y="2184400"/>
            <a:ext cx="5008104" cy="2849513"/>
          </a:xfrm>
          <a:prstGeom prst="wedgeEllipseCallout">
            <a:avLst/>
          </a:prstGeom>
        </p:spPr>
        <p:style>
          <a:lnRef idx="1">
            <a:schemeClr val="accent6"/>
          </a:lnRef>
          <a:fillRef idx="2">
            <a:schemeClr val="accent6"/>
          </a:fillRef>
          <a:effectRef idx="1">
            <a:schemeClr val="accent6"/>
          </a:effectRef>
          <a:fontRef idx="minor">
            <a:schemeClr val="dk1"/>
          </a:fontRef>
        </p:style>
        <p:txBody>
          <a:bodyPr vert="horz" lIns="0" tIns="0" rIns="0" bIns="0" numCol="1" spcCol="177800" anchor="t"/>
          <a:lstStyle>
            <a:lvl1pPr marL="0" indent="0" algn="l" defTabSz="457200" rtl="0" eaLnBrk="1" latinLnBrk="0" hangingPunct="1">
              <a:lnSpc>
                <a:spcPts val="1800"/>
              </a:lnSpc>
              <a:spcBef>
                <a:spcPts val="0"/>
              </a:spcBef>
              <a:spcAft>
                <a:spcPts val="1200"/>
              </a:spcAft>
              <a:buFont typeface="Arial"/>
              <a:buNone/>
              <a:defRPr sz="1600" b="0" i="0" kern="1200" baseline="0">
                <a:solidFill>
                  <a:srgbClr val="3C3C3B"/>
                </a:solidFill>
                <a:latin typeface="Bloom Speak OT"/>
                <a:ea typeface="+mn-ea"/>
                <a:cs typeface="BloomSpeakOT-Bold"/>
              </a:defRPr>
            </a:lvl1pPr>
            <a:lvl2pPr marL="742950" indent="-285750" algn="l" defTabSz="457200" rtl="0" eaLnBrk="1" latinLnBrk="0" hangingPunct="1">
              <a:spcBef>
                <a:spcPct val="20000"/>
              </a:spcBef>
              <a:buFont typeface="Arial"/>
              <a:buChar char="–"/>
              <a:defRPr sz="2400" b="0" i="0" kern="1200">
                <a:solidFill>
                  <a:schemeClr val="dk1"/>
                </a:solidFill>
                <a:latin typeface="BloomSpeakOT-Regular"/>
                <a:ea typeface="+mn-ea"/>
                <a:cs typeface="BloomSpeakOT-Regular"/>
              </a:defRPr>
            </a:lvl2pPr>
            <a:lvl3pPr marL="1143000" indent="-228600" algn="l" defTabSz="457200" rtl="0" eaLnBrk="1" latinLnBrk="0" hangingPunct="1">
              <a:spcBef>
                <a:spcPct val="20000"/>
              </a:spcBef>
              <a:buFont typeface="Arial"/>
              <a:buChar char="•"/>
              <a:defRPr sz="2400" b="0" i="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lgn="ctr">
              <a:lnSpc>
                <a:spcPct val="100000"/>
              </a:lnSpc>
              <a:spcAft>
                <a:spcPts val="0"/>
              </a:spcAft>
            </a:pPr>
            <a:r>
              <a:rPr lang="en-GB" sz="2000" b="1" dirty="0"/>
              <a:t>C</a:t>
            </a:r>
            <a:r>
              <a:rPr lang="en-GB" sz="2000" dirty="0"/>
              <a:t>: We set up a second hand uniform stall and rehomed 100 items of clothing. This would have saved a whole swimming pool worth of water from being used to produce new clothes!</a:t>
            </a:r>
            <a:endParaRPr lang="en-US" dirty="0"/>
          </a:p>
        </p:txBody>
      </p:sp>
    </p:spTree>
    <p:extLst>
      <p:ext uri="{BB962C8B-B14F-4D97-AF65-F5344CB8AC3E}">
        <p14:creationId xmlns:p14="http://schemas.microsoft.com/office/powerpoint/2010/main" val="281568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835A795-6AD3-42FE-8FAF-C4332921A66F}"/>
              </a:ext>
            </a:extLst>
          </p:cNvPr>
          <p:cNvSpPr txBox="1">
            <a:spLocks/>
          </p:cNvSpPr>
          <p:nvPr/>
        </p:nvSpPr>
        <p:spPr>
          <a:xfrm>
            <a:off x="-2278380" y="267573"/>
            <a:ext cx="8339328" cy="526290"/>
          </a:xfrm>
        </p:spPr>
        <p:txBody>
          <a:bodyPr vert="horz" lIns="0" tIns="0" rIns="0" bIns="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tLang="en-US" sz="4000" dirty="0">
                <a:solidFill>
                  <a:srgbClr val="69B39D"/>
                </a:solidFill>
                <a:latin typeface="Bloom Speak OT Heavy"/>
              </a:rPr>
              <a:t>Linking to SHRN</a:t>
            </a:r>
            <a:endParaRPr lang="en-US" sz="4000" dirty="0">
              <a:solidFill>
                <a:srgbClr val="69B39D"/>
              </a:solidFill>
              <a:latin typeface="Bloom Speak OT Heavy"/>
            </a:endParaRPr>
          </a:p>
        </p:txBody>
      </p:sp>
      <p:pic>
        <p:nvPicPr>
          <p:cNvPr id="5" name="Picture 4">
            <a:extLst>
              <a:ext uri="{FF2B5EF4-FFF2-40B4-BE49-F238E27FC236}">
                <a16:creationId xmlns:a16="http://schemas.microsoft.com/office/drawing/2014/main" id="{71BC032F-005A-59E1-7970-D4B150DDB3A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055398"/>
            <a:ext cx="6877258" cy="5624802"/>
          </a:xfrm>
          <a:prstGeom prst="rect">
            <a:avLst/>
          </a:prstGeom>
        </p:spPr>
      </p:pic>
      <p:sp>
        <p:nvSpPr>
          <p:cNvPr id="6" name="TextBox 5">
            <a:extLst>
              <a:ext uri="{FF2B5EF4-FFF2-40B4-BE49-F238E27FC236}">
                <a16:creationId xmlns:a16="http://schemas.microsoft.com/office/drawing/2014/main" id="{D21F0B15-E9FD-97EC-6A05-B2CD74A9E0BF}"/>
              </a:ext>
            </a:extLst>
          </p:cNvPr>
          <p:cNvSpPr txBox="1"/>
          <p:nvPr/>
        </p:nvSpPr>
        <p:spPr>
          <a:xfrm>
            <a:off x="6584950" y="1764002"/>
            <a:ext cx="2470150" cy="1477328"/>
          </a:xfrm>
          <a:prstGeom prst="rect">
            <a:avLst/>
          </a:prstGeom>
          <a:noFill/>
          <a:ln w="28575">
            <a:solidFill>
              <a:srgbClr val="EA5045"/>
            </a:solidFill>
          </a:ln>
        </p:spPr>
        <p:txBody>
          <a:bodyPr wrap="square" rtlCol="0">
            <a:spAutoFit/>
          </a:bodyPr>
          <a:lstStyle/>
          <a:p>
            <a:pPr algn="ctr"/>
            <a:r>
              <a:rPr lang="en-GB" dirty="0">
                <a:solidFill>
                  <a:srgbClr val="EA5045"/>
                </a:solidFill>
                <a:latin typeface="Calibri" panose="020F0502020204030204" pitchFamily="34" charset="0"/>
                <a:cs typeface="Calibri" panose="020F0502020204030204" pitchFamily="34" charset="0"/>
              </a:rPr>
              <a:t>After completing your Environmental Review you have some data on transport and active travel</a:t>
            </a:r>
          </a:p>
        </p:txBody>
      </p:sp>
    </p:spTree>
    <p:extLst>
      <p:ext uri="{BB962C8B-B14F-4D97-AF65-F5344CB8AC3E}">
        <p14:creationId xmlns:p14="http://schemas.microsoft.com/office/powerpoint/2010/main" val="2485788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835A795-6AD3-42FE-8FAF-C4332921A66F}"/>
              </a:ext>
            </a:extLst>
          </p:cNvPr>
          <p:cNvSpPr txBox="1">
            <a:spLocks/>
          </p:cNvSpPr>
          <p:nvPr/>
        </p:nvSpPr>
        <p:spPr>
          <a:xfrm>
            <a:off x="-2278380" y="267573"/>
            <a:ext cx="8339328" cy="526290"/>
          </a:xfrm>
        </p:spPr>
        <p:txBody>
          <a:bodyPr vert="horz" lIns="0" tIns="0" rIns="0" bIns="0" numCol="1"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tLang="en-US" sz="4000" dirty="0">
                <a:solidFill>
                  <a:srgbClr val="69B39D"/>
                </a:solidFill>
                <a:latin typeface="Bloom Speak OT Heavy"/>
              </a:rPr>
              <a:t>Linking to SHRN</a:t>
            </a:r>
            <a:endParaRPr lang="en-US" sz="4000" dirty="0">
              <a:solidFill>
                <a:srgbClr val="69B39D"/>
              </a:solidFill>
              <a:latin typeface="Bloom Speak OT Heavy"/>
            </a:endParaRPr>
          </a:p>
        </p:txBody>
      </p:sp>
      <p:pic>
        <p:nvPicPr>
          <p:cNvPr id="4" name="Picture 3">
            <a:extLst>
              <a:ext uri="{FF2B5EF4-FFF2-40B4-BE49-F238E27FC236}">
                <a16:creationId xmlns:a16="http://schemas.microsoft.com/office/drawing/2014/main" id="{24AB9AE8-CF27-8659-5472-97EE77AEA63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4950" y="927100"/>
            <a:ext cx="7569200" cy="5207000"/>
          </a:xfrm>
          <a:prstGeom prst="rect">
            <a:avLst/>
          </a:prstGeom>
        </p:spPr>
      </p:pic>
      <p:sp>
        <p:nvSpPr>
          <p:cNvPr id="6" name="TextBox 5">
            <a:extLst>
              <a:ext uri="{FF2B5EF4-FFF2-40B4-BE49-F238E27FC236}">
                <a16:creationId xmlns:a16="http://schemas.microsoft.com/office/drawing/2014/main" id="{D21F0B15-E9FD-97EC-6A05-B2CD74A9E0BF}"/>
              </a:ext>
            </a:extLst>
          </p:cNvPr>
          <p:cNvSpPr txBox="1"/>
          <p:nvPr/>
        </p:nvSpPr>
        <p:spPr>
          <a:xfrm>
            <a:off x="6438900" y="2032311"/>
            <a:ext cx="2470150" cy="1477328"/>
          </a:xfrm>
          <a:prstGeom prst="rect">
            <a:avLst/>
          </a:prstGeom>
          <a:solidFill>
            <a:schemeClr val="bg1"/>
          </a:solidFill>
          <a:ln w="28575">
            <a:solidFill>
              <a:srgbClr val="EA5045"/>
            </a:solidFill>
          </a:ln>
        </p:spPr>
        <p:txBody>
          <a:bodyPr wrap="square" rtlCol="0">
            <a:spAutoFit/>
          </a:bodyPr>
          <a:lstStyle/>
          <a:p>
            <a:pPr algn="ctr"/>
            <a:r>
              <a:rPr lang="en-GB" dirty="0">
                <a:solidFill>
                  <a:srgbClr val="EA5045"/>
                </a:solidFill>
                <a:latin typeface="Calibri" panose="020F0502020204030204" pitchFamily="34" charset="0"/>
                <a:cs typeface="Calibri" panose="020F0502020204030204" pitchFamily="34" charset="0"/>
              </a:rPr>
              <a:t>Your SHRN report will give you information about the break down of year groups male and Female</a:t>
            </a:r>
          </a:p>
        </p:txBody>
      </p:sp>
    </p:spTree>
    <p:extLst>
      <p:ext uri="{BB962C8B-B14F-4D97-AF65-F5344CB8AC3E}">
        <p14:creationId xmlns:p14="http://schemas.microsoft.com/office/powerpoint/2010/main" val="1255409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xhSBVBfHt0hLAQpfVaZGAT"/>
</p:tagLst>
</file>

<file path=ppt/tags/tag10.xml><?xml version="1.0" encoding="utf-8"?>
<p:tagLst xmlns:a="http://schemas.openxmlformats.org/drawingml/2006/main" xmlns:r="http://schemas.openxmlformats.org/officeDocument/2006/relationships" xmlns:p="http://schemas.openxmlformats.org/presentationml/2006/main">
  <p:tag name="DVSHAPEID" val="ZZFwCtCNwrTaVYG4phKUFW"/>
</p:tagLst>
</file>

<file path=ppt/tags/tag2.xml><?xml version="1.0" encoding="utf-8"?>
<p:tagLst xmlns:a="http://schemas.openxmlformats.org/drawingml/2006/main" xmlns:r="http://schemas.openxmlformats.org/officeDocument/2006/relationships" xmlns:p="http://schemas.openxmlformats.org/presentationml/2006/main">
  <p:tag name="DVSHAPEID" val="ECL8NQ0SakIXMZPRmLHs3r"/>
</p:tagLst>
</file>

<file path=ppt/tags/tag3.xml><?xml version="1.0" encoding="utf-8"?>
<p:tagLst xmlns:a="http://schemas.openxmlformats.org/drawingml/2006/main" xmlns:r="http://schemas.openxmlformats.org/officeDocument/2006/relationships" xmlns:p="http://schemas.openxmlformats.org/presentationml/2006/main">
  <p:tag name="DVSHAPEID" val="4SqW7KpTGXaECfPMOoGAQW"/>
</p:tagLst>
</file>

<file path=ppt/tags/tag4.xml><?xml version="1.0" encoding="utf-8"?>
<p:tagLst xmlns:a="http://schemas.openxmlformats.org/drawingml/2006/main" xmlns:r="http://schemas.openxmlformats.org/officeDocument/2006/relationships" xmlns:p="http://schemas.openxmlformats.org/presentationml/2006/main">
  <p:tag name="DVSHAPEID" val="3D4qp4NdZ7PdyTHQIgsgDL"/>
</p:tagLst>
</file>

<file path=ppt/tags/tag5.xml><?xml version="1.0" encoding="utf-8"?>
<p:tagLst xmlns:a="http://schemas.openxmlformats.org/drawingml/2006/main" xmlns:r="http://schemas.openxmlformats.org/officeDocument/2006/relationships" xmlns:p="http://schemas.openxmlformats.org/presentationml/2006/main">
  <p:tag name="DVSHAPEID" val="M7mA1zXiMsB7ONRHlk6tX2"/>
</p:tagLst>
</file>

<file path=ppt/tags/tag6.xml><?xml version="1.0" encoding="utf-8"?>
<p:tagLst xmlns:a="http://schemas.openxmlformats.org/drawingml/2006/main" xmlns:r="http://schemas.openxmlformats.org/officeDocument/2006/relationships" xmlns:p="http://schemas.openxmlformats.org/presentationml/2006/main">
  <p:tag name="DVSHAPEID" val="OoGV5XGq7ziiQW3O3dgHlm"/>
</p:tagLst>
</file>

<file path=ppt/tags/tag7.xml><?xml version="1.0" encoding="utf-8"?>
<p:tagLst xmlns:a="http://schemas.openxmlformats.org/drawingml/2006/main" xmlns:r="http://schemas.openxmlformats.org/officeDocument/2006/relationships" xmlns:p="http://schemas.openxmlformats.org/presentationml/2006/main">
  <p:tag name="DVSHAPEID" val="Bq5UY1V8aaNJjYT5u0Bll2"/>
</p:tagLst>
</file>

<file path=ppt/tags/tag8.xml><?xml version="1.0" encoding="utf-8"?>
<p:tagLst xmlns:a="http://schemas.openxmlformats.org/drawingml/2006/main" xmlns:r="http://schemas.openxmlformats.org/officeDocument/2006/relationships" xmlns:p="http://schemas.openxmlformats.org/presentationml/2006/main">
  <p:tag name="DVSHAPEID" val="PwWVDwhScgGrNfQaYEvZo7"/>
</p:tagLst>
</file>

<file path=ppt/tags/tag9.xml><?xml version="1.0" encoding="utf-8"?>
<p:tagLst xmlns:a="http://schemas.openxmlformats.org/drawingml/2006/main" xmlns:r="http://schemas.openxmlformats.org/officeDocument/2006/relationships" xmlns:p="http://schemas.openxmlformats.org/presentationml/2006/main">
  <p:tag name="DVSHAPEID" val="u6D5VXIf501zByX3noQiXw"/>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Props1.xml><?xml version="1.0" encoding="utf-8"?>
<ds:datastoreItem xmlns:ds="http://schemas.openxmlformats.org/officeDocument/2006/customXml" ds:itemID="{4BEACAD7-430F-4604-B7A2-6686ADBE31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2a2d9-f055-4e0b-a931-2d9f1fccad37"/>
    <ds:schemaRef ds:uri="17ab7feb-103c-43e2-999d-b4ab3178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3BE539-F17B-440B-9D28-408F7BCCEC2C}">
  <ds:schemaRefs>
    <ds:schemaRef ds:uri="http://schemas.microsoft.com/sharepoint/v3/contenttype/forms"/>
  </ds:schemaRefs>
</ds:datastoreItem>
</file>

<file path=customXml/itemProps3.xml><?xml version="1.0" encoding="utf-8"?>
<ds:datastoreItem xmlns:ds="http://schemas.openxmlformats.org/officeDocument/2006/customXml" ds:itemID="{A1357C29-56BF-412F-82A7-2F9B624B595C}">
  <ds:schemaRefs>
    <ds:schemaRef ds:uri="http://purl.org/dc/terms/"/>
    <ds:schemaRef ds:uri="http://schemas.openxmlformats.org/package/2006/metadata/core-properties"/>
    <ds:schemaRef ds:uri="http://purl.org/dc/elements/1.1/"/>
    <ds:schemaRef ds:uri="http://schemas.microsoft.com/office/infopath/2007/PartnerControls"/>
    <ds:schemaRef ds:uri="7462a2d9-f055-4e0b-a931-2d9f1fccad37"/>
    <ds:schemaRef ds:uri="http://schemas.microsoft.com/office/2006/metadata/properties"/>
    <ds:schemaRef ds:uri="17ab7feb-103c-43e2-999d-b4ab3178c1c5"/>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Theme.thmx</Template>
  <TotalTime>318</TotalTime>
  <Words>1271</Words>
  <Application>Microsoft Office PowerPoint</Application>
  <PresentationFormat>On-screen Show (4:3)</PresentationFormat>
  <Paragraphs>118</Paragraphs>
  <Slides>14</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Arial</vt:lpstr>
      <vt:lpstr>Arial,Sans-Serif</vt:lpstr>
      <vt:lpstr>Bloom Speak OT</vt:lpstr>
      <vt:lpstr>Bloom Speak OT Heavy</vt:lpstr>
      <vt:lpstr>BloomSpeakOT-Bold</vt:lpstr>
      <vt:lpstr>BloomSpeakOT-Heavy</vt:lpstr>
      <vt:lpstr>BloomSpeakOT-Regular</vt:lpstr>
      <vt:lpstr>Calibri</vt:lpstr>
      <vt:lpstr>Century Gothic</vt:lpstr>
      <vt:lpstr>Tiffany Hv BT</vt:lpstr>
      <vt:lpstr>Times New Roman</vt:lpstr>
      <vt:lpstr>Default Theme</vt:lpstr>
      <vt:lpstr>Default Theme</vt:lpstr>
      <vt:lpstr>PowerPoint Presentation</vt:lpstr>
      <vt:lpstr>PowerPoint Presentation</vt:lpstr>
      <vt:lpstr>PowerPoint Presentation</vt:lpstr>
      <vt:lpstr>PowerPoint Presentation</vt:lpstr>
      <vt:lpstr>PowerPoint Presentation</vt:lpstr>
      <vt:lpstr>Monitoring Measuring Success and Evaluation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Golley Slater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Bedford</dc:creator>
  <cp:lastModifiedBy>Alex Prescot</cp:lastModifiedBy>
  <cp:revision>15</cp:revision>
  <dcterms:created xsi:type="dcterms:W3CDTF">2016-10-07T08:13:20Z</dcterms:created>
  <dcterms:modified xsi:type="dcterms:W3CDTF">2022-10-26T12:10:45Z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