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 id="2147483648" r:id="rId5"/>
  </p:sldMasterIdLst>
  <p:notesMasterIdLst>
    <p:notesMasterId r:id="rId22"/>
  </p:notesMasterIdLst>
  <p:handoutMasterIdLst>
    <p:handoutMasterId r:id="rId23"/>
  </p:handoutMasterIdLst>
  <p:sldIdLst>
    <p:sldId id="256"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69" r:id="rId20"/>
    <p:sldId id="262" r:id="rId21"/>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705F8B9-1439-447F-8BAE-36F3A125F3C9}">
          <p14:sldIdLst>
            <p14:sldId id="256"/>
            <p14:sldId id="274"/>
            <p14:sldId id="275"/>
            <p14:sldId id="276"/>
            <p14:sldId id="277"/>
            <p14:sldId id="278"/>
            <p14:sldId id="279"/>
            <p14:sldId id="280"/>
            <p14:sldId id="281"/>
            <p14:sldId id="282"/>
            <p14:sldId id="283"/>
            <p14:sldId id="284"/>
            <p14:sldId id="285"/>
            <p14:sldId id="286"/>
          </p14:sldIdLst>
        </p14:section>
        <p14:section name="Untitled Section" id="{0A43DEB0-2DE0-4675-B87F-CE6B23BEDF03}">
          <p14:sldIdLst>
            <p14:sldId id="269"/>
            <p14:sldId id="26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B39D"/>
    <a:srgbClr val="69B39D"/>
    <a:srgbClr val="D0E3EA"/>
    <a:srgbClr val="C65279"/>
    <a:srgbClr val="B13A62"/>
    <a:srgbClr val="4BACC6"/>
    <a:srgbClr val="60E146"/>
    <a:srgbClr val="5D8F40"/>
    <a:srgbClr val="60449B"/>
    <a:srgbClr val="1E3F8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0AE6B2-D98A-4AD6-80D0-FC280BE95673}" v="1" dt="2022-11-23T17:46:12.4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965" autoAdjust="0"/>
  </p:normalViewPr>
  <p:slideViewPr>
    <p:cSldViewPr snapToGrid="0">
      <p:cViewPr varScale="1">
        <p:scale>
          <a:sx n="55" d="100"/>
          <a:sy n="55" d="100"/>
        </p:scale>
        <p:origin x="1714" y="4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rin Hughes" userId="0984fbda-3dfb-47ba-913a-d81f9652bf21" providerId="ADAL" clId="{D09992E9-37A2-42A1-AC5A-7407C866E021}"/>
    <pc:docChg chg="custSel modSld">
      <pc:chgData name="Catrin Hughes" userId="0984fbda-3dfb-47ba-913a-d81f9652bf21" providerId="ADAL" clId="{D09992E9-37A2-42A1-AC5A-7407C866E021}" dt="2022-11-09T08:46:41.404" v="112" actId="20577"/>
      <pc:docMkLst>
        <pc:docMk/>
      </pc:docMkLst>
      <pc:sldChg chg="modNotesTx">
        <pc:chgData name="Catrin Hughes" userId="0984fbda-3dfb-47ba-913a-d81f9652bf21" providerId="ADAL" clId="{D09992E9-37A2-42A1-AC5A-7407C866E021}" dt="2022-11-09T08:46:41.404" v="112" actId="20577"/>
        <pc:sldMkLst>
          <pc:docMk/>
          <pc:sldMk cId="766431213" sldId="276"/>
        </pc:sldMkLst>
      </pc:sldChg>
    </pc:docChg>
  </pc:docChgLst>
  <pc:docChgLst>
    <pc:chgData name="Laura Haig" userId="0f962ca9-4357-41b5-9aa9-6332d3d6b8c8" providerId="ADAL" clId="{B1CE18BB-788A-4D8A-B2E7-7AABD14F45B4}"/>
    <pc:docChg chg="undo redo custSel addSld delSld modSld sldOrd modMainMaster modNotesMaster">
      <pc:chgData name="Laura Haig" userId="0f962ca9-4357-41b5-9aa9-6332d3d6b8c8" providerId="ADAL" clId="{B1CE18BB-788A-4D8A-B2E7-7AABD14F45B4}" dt="2022-11-15T09:06:43.940" v="12512"/>
      <pc:docMkLst>
        <pc:docMk/>
      </pc:docMkLst>
      <pc:sldChg chg="modSp mod">
        <pc:chgData name="Laura Haig" userId="0f962ca9-4357-41b5-9aa9-6332d3d6b8c8" providerId="ADAL" clId="{B1CE18BB-788A-4D8A-B2E7-7AABD14F45B4}" dt="2022-11-08T15:14:24.793" v="6529" actId="1076"/>
        <pc:sldMkLst>
          <pc:docMk/>
          <pc:sldMk cId="1571723687" sldId="256"/>
        </pc:sldMkLst>
        <pc:spChg chg="mod">
          <ac:chgData name="Laura Haig" userId="0f962ca9-4357-41b5-9aa9-6332d3d6b8c8" providerId="ADAL" clId="{B1CE18BB-788A-4D8A-B2E7-7AABD14F45B4}" dt="2022-11-08T15:14:24.793" v="6529" actId="1076"/>
          <ac:spMkLst>
            <pc:docMk/>
            <pc:sldMk cId="1571723687" sldId="256"/>
            <ac:spMk id="6" creationId="{00000000-0000-0000-0000-000000000000}"/>
          </ac:spMkLst>
        </pc:spChg>
        <pc:picChg chg="mod">
          <ac:chgData name="Laura Haig" userId="0f962ca9-4357-41b5-9aa9-6332d3d6b8c8" providerId="ADAL" clId="{B1CE18BB-788A-4D8A-B2E7-7AABD14F45B4}" dt="2022-11-08T15:14:21.530" v="6528" actId="1076"/>
          <ac:picMkLst>
            <pc:docMk/>
            <pc:sldMk cId="1571723687" sldId="256"/>
            <ac:picMk id="5" creationId="{00000000-0000-0000-0000-000000000000}"/>
          </ac:picMkLst>
        </pc:picChg>
        <pc:picChg chg="mod">
          <ac:chgData name="Laura Haig" userId="0f962ca9-4357-41b5-9aa9-6332d3d6b8c8" providerId="ADAL" clId="{B1CE18BB-788A-4D8A-B2E7-7AABD14F45B4}" dt="2022-11-08T15:11:23.670" v="6511" actId="1076"/>
          <ac:picMkLst>
            <pc:docMk/>
            <pc:sldMk cId="1571723687" sldId="256"/>
            <ac:picMk id="7" creationId="{00000000-0000-0000-0000-000000000000}"/>
          </ac:picMkLst>
        </pc:picChg>
        <pc:picChg chg="mod">
          <ac:chgData name="Laura Haig" userId="0f962ca9-4357-41b5-9aa9-6332d3d6b8c8" providerId="ADAL" clId="{B1CE18BB-788A-4D8A-B2E7-7AABD14F45B4}" dt="2022-11-08T15:13:31.484" v="6524" actId="29295"/>
          <ac:picMkLst>
            <pc:docMk/>
            <pc:sldMk cId="1571723687" sldId="256"/>
            <ac:picMk id="8" creationId="{00000000-0000-0000-0000-000000000000}"/>
          </ac:picMkLst>
        </pc:picChg>
      </pc:sldChg>
      <pc:sldChg chg="addSp delSp modSp mod">
        <pc:chgData name="Laura Haig" userId="0f962ca9-4357-41b5-9aa9-6332d3d6b8c8" providerId="ADAL" clId="{B1CE18BB-788A-4D8A-B2E7-7AABD14F45B4}" dt="2022-11-08T15:33:55.792" v="6638" actId="478"/>
        <pc:sldMkLst>
          <pc:docMk/>
          <pc:sldMk cId="2774710922" sldId="260"/>
        </pc:sldMkLst>
        <pc:spChg chg="mod">
          <ac:chgData name="Laura Haig" userId="0f962ca9-4357-41b5-9aa9-6332d3d6b8c8" providerId="ADAL" clId="{B1CE18BB-788A-4D8A-B2E7-7AABD14F45B4}" dt="2022-11-08T13:55:43.386" v="6260"/>
          <ac:spMkLst>
            <pc:docMk/>
            <pc:sldMk cId="2774710922" sldId="260"/>
            <ac:spMk id="4" creationId="{00000000-0000-0000-0000-000000000000}"/>
          </ac:spMkLst>
        </pc:spChg>
        <pc:picChg chg="add del mod">
          <ac:chgData name="Laura Haig" userId="0f962ca9-4357-41b5-9aa9-6332d3d6b8c8" providerId="ADAL" clId="{B1CE18BB-788A-4D8A-B2E7-7AABD14F45B4}" dt="2022-11-08T15:33:04.234" v="6634" actId="478"/>
          <ac:picMkLst>
            <pc:docMk/>
            <pc:sldMk cId="2774710922" sldId="260"/>
            <ac:picMk id="4098" creationId="{9F6E6DED-A6CB-1A23-88D7-416A52AB4153}"/>
          </ac:picMkLst>
        </pc:picChg>
        <pc:picChg chg="add del mod">
          <ac:chgData name="Laura Haig" userId="0f962ca9-4357-41b5-9aa9-6332d3d6b8c8" providerId="ADAL" clId="{B1CE18BB-788A-4D8A-B2E7-7AABD14F45B4}" dt="2022-11-08T15:33:55.792" v="6638" actId="478"/>
          <ac:picMkLst>
            <pc:docMk/>
            <pc:sldMk cId="2774710922" sldId="260"/>
            <ac:picMk id="4100" creationId="{B1B7F5FE-83B1-E8F8-8B0F-EA18C5DEEFF3}"/>
          </ac:picMkLst>
        </pc:picChg>
      </pc:sldChg>
      <pc:sldChg chg="delSp modSp mod modNotesTx">
        <pc:chgData name="Laura Haig" userId="0f962ca9-4357-41b5-9aa9-6332d3d6b8c8" providerId="ADAL" clId="{B1CE18BB-788A-4D8A-B2E7-7AABD14F45B4}" dt="2022-11-11T11:48:55.469" v="11630" actId="20577"/>
        <pc:sldMkLst>
          <pc:docMk/>
          <pc:sldMk cId="3452147457" sldId="261"/>
        </pc:sldMkLst>
        <pc:spChg chg="mod">
          <ac:chgData name="Laura Haig" userId="0f962ca9-4357-41b5-9aa9-6332d3d6b8c8" providerId="ADAL" clId="{B1CE18BB-788A-4D8A-B2E7-7AABD14F45B4}" dt="2022-11-08T13:55:43.386" v="6260"/>
          <ac:spMkLst>
            <pc:docMk/>
            <pc:sldMk cId="3452147457" sldId="261"/>
            <ac:spMk id="2" creationId="{00000000-0000-0000-0000-000000000000}"/>
          </ac:spMkLst>
        </pc:spChg>
        <pc:spChg chg="del">
          <ac:chgData name="Laura Haig" userId="0f962ca9-4357-41b5-9aa9-6332d3d6b8c8" providerId="ADAL" clId="{B1CE18BB-788A-4D8A-B2E7-7AABD14F45B4}" dt="2022-11-02T12:29:46.832" v="699" actId="478"/>
          <ac:spMkLst>
            <pc:docMk/>
            <pc:sldMk cId="3452147457" sldId="261"/>
            <ac:spMk id="3" creationId="{00000000-0000-0000-0000-000000000000}"/>
          </ac:spMkLst>
        </pc:spChg>
        <pc:spChg chg="del">
          <ac:chgData name="Laura Haig" userId="0f962ca9-4357-41b5-9aa9-6332d3d6b8c8" providerId="ADAL" clId="{B1CE18BB-788A-4D8A-B2E7-7AABD14F45B4}" dt="2022-11-02T12:29:42.428" v="698" actId="478"/>
          <ac:spMkLst>
            <pc:docMk/>
            <pc:sldMk cId="3452147457" sldId="261"/>
            <ac:spMk id="5" creationId="{00000000-0000-0000-0000-000000000000}"/>
          </ac:spMkLst>
        </pc:spChg>
        <pc:picChg chg="mod">
          <ac:chgData name="Laura Haig" userId="0f962ca9-4357-41b5-9aa9-6332d3d6b8c8" providerId="ADAL" clId="{B1CE18BB-788A-4D8A-B2E7-7AABD14F45B4}" dt="2022-11-08T13:55:43.386" v="6260"/>
          <ac:picMkLst>
            <pc:docMk/>
            <pc:sldMk cId="3452147457" sldId="261"/>
            <ac:picMk id="6" creationId="{6B08DAEF-EB2B-27A2-50AE-425938210491}"/>
          </ac:picMkLst>
        </pc:picChg>
      </pc:sldChg>
      <pc:sldChg chg="modSp mod">
        <pc:chgData name="Laura Haig" userId="0f962ca9-4357-41b5-9aa9-6332d3d6b8c8" providerId="ADAL" clId="{B1CE18BB-788A-4D8A-B2E7-7AABD14F45B4}" dt="2022-11-08T15:48:58.858" v="6697" actId="14100"/>
        <pc:sldMkLst>
          <pc:docMk/>
          <pc:sldMk cId="3305123825" sldId="262"/>
        </pc:sldMkLst>
        <pc:spChg chg="mod">
          <ac:chgData name="Laura Haig" userId="0f962ca9-4357-41b5-9aa9-6332d3d6b8c8" providerId="ADAL" clId="{B1CE18BB-788A-4D8A-B2E7-7AABD14F45B4}" dt="2022-11-08T15:48:58.858" v="6697" actId="14100"/>
          <ac:spMkLst>
            <pc:docMk/>
            <pc:sldMk cId="3305123825" sldId="262"/>
            <ac:spMk id="2" creationId="{00000000-0000-0000-0000-000000000000}"/>
          </ac:spMkLst>
        </pc:spChg>
        <pc:spChg chg="mod">
          <ac:chgData name="Laura Haig" userId="0f962ca9-4357-41b5-9aa9-6332d3d6b8c8" providerId="ADAL" clId="{B1CE18BB-788A-4D8A-B2E7-7AABD14F45B4}" dt="2022-11-08T13:55:43.386" v="6260"/>
          <ac:spMkLst>
            <pc:docMk/>
            <pc:sldMk cId="3305123825" sldId="262"/>
            <ac:spMk id="9" creationId="{00000000-0000-0000-0000-000000000000}"/>
          </ac:spMkLst>
        </pc:spChg>
        <pc:spChg chg="mod">
          <ac:chgData name="Laura Haig" userId="0f962ca9-4357-41b5-9aa9-6332d3d6b8c8" providerId="ADAL" clId="{B1CE18BB-788A-4D8A-B2E7-7AABD14F45B4}" dt="2022-11-08T13:55:43.386" v="6260"/>
          <ac:spMkLst>
            <pc:docMk/>
            <pc:sldMk cId="3305123825" sldId="262"/>
            <ac:spMk id="10" creationId="{00000000-0000-0000-0000-000000000000}"/>
          </ac:spMkLst>
        </pc:spChg>
        <pc:grpChg chg="mod">
          <ac:chgData name="Laura Haig" userId="0f962ca9-4357-41b5-9aa9-6332d3d6b8c8" providerId="ADAL" clId="{B1CE18BB-788A-4D8A-B2E7-7AABD14F45B4}" dt="2022-11-08T13:55:43.386" v="6260"/>
          <ac:grpSpMkLst>
            <pc:docMk/>
            <pc:sldMk cId="3305123825" sldId="262"/>
            <ac:grpSpMk id="17" creationId="{00000000-0000-0000-0000-000000000000}"/>
          </ac:grpSpMkLst>
        </pc:grpChg>
        <pc:picChg chg="mod">
          <ac:chgData name="Laura Haig" userId="0f962ca9-4357-41b5-9aa9-6332d3d6b8c8" providerId="ADAL" clId="{B1CE18BB-788A-4D8A-B2E7-7AABD14F45B4}" dt="2022-11-08T13:55:43.386" v="6260"/>
          <ac:picMkLst>
            <pc:docMk/>
            <pc:sldMk cId="3305123825" sldId="262"/>
            <ac:picMk id="3" creationId="{00000000-0000-0000-0000-000000000000}"/>
          </ac:picMkLst>
        </pc:picChg>
        <pc:picChg chg="mod">
          <ac:chgData name="Laura Haig" userId="0f962ca9-4357-41b5-9aa9-6332d3d6b8c8" providerId="ADAL" clId="{B1CE18BB-788A-4D8A-B2E7-7AABD14F45B4}" dt="2022-11-08T13:55:43.386" v="6260"/>
          <ac:picMkLst>
            <pc:docMk/>
            <pc:sldMk cId="3305123825" sldId="262"/>
            <ac:picMk id="4" creationId="{00000000-0000-0000-0000-000000000000}"/>
          </ac:picMkLst>
        </pc:picChg>
        <pc:picChg chg="mod">
          <ac:chgData name="Laura Haig" userId="0f962ca9-4357-41b5-9aa9-6332d3d6b8c8" providerId="ADAL" clId="{B1CE18BB-788A-4D8A-B2E7-7AABD14F45B4}" dt="2022-11-08T13:55:43.386" v="6260"/>
          <ac:picMkLst>
            <pc:docMk/>
            <pc:sldMk cId="3305123825" sldId="262"/>
            <ac:picMk id="8" creationId="{00000000-0000-0000-0000-000000000000}"/>
          </ac:picMkLst>
        </pc:picChg>
        <pc:picChg chg="mod">
          <ac:chgData name="Laura Haig" userId="0f962ca9-4357-41b5-9aa9-6332d3d6b8c8" providerId="ADAL" clId="{B1CE18BB-788A-4D8A-B2E7-7AABD14F45B4}" dt="2022-11-08T13:55:43.386" v="6260"/>
          <ac:picMkLst>
            <pc:docMk/>
            <pc:sldMk cId="3305123825" sldId="262"/>
            <ac:picMk id="14" creationId="{00000000-0000-0000-0000-000000000000}"/>
          </ac:picMkLst>
        </pc:picChg>
        <pc:picChg chg="mod">
          <ac:chgData name="Laura Haig" userId="0f962ca9-4357-41b5-9aa9-6332d3d6b8c8" providerId="ADAL" clId="{B1CE18BB-788A-4D8A-B2E7-7AABD14F45B4}" dt="2022-11-08T13:55:43.386" v="6260"/>
          <ac:picMkLst>
            <pc:docMk/>
            <pc:sldMk cId="3305123825" sldId="262"/>
            <ac:picMk id="15" creationId="{00000000-0000-0000-0000-000000000000}"/>
          </ac:picMkLst>
        </pc:picChg>
        <pc:picChg chg="mod">
          <ac:chgData name="Laura Haig" userId="0f962ca9-4357-41b5-9aa9-6332d3d6b8c8" providerId="ADAL" clId="{B1CE18BB-788A-4D8A-B2E7-7AABD14F45B4}" dt="2022-11-08T13:55:43.386" v="6260"/>
          <ac:picMkLst>
            <pc:docMk/>
            <pc:sldMk cId="3305123825" sldId="262"/>
            <ac:picMk id="16" creationId="{00000000-0000-0000-0000-000000000000}"/>
          </ac:picMkLst>
        </pc:picChg>
      </pc:sldChg>
      <pc:sldChg chg="addSp delSp modSp mod modNotesTx">
        <pc:chgData name="Laura Haig" userId="0f962ca9-4357-41b5-9aa9-6332d3d6b8c8" providerId="ADAL" clId="{B1CE18BB-788A-4D8A-B2E7-7AABD14F45B4}" dt="2022-11-11T11:58:33.915" v="11809" actId="20577"/>
        <pc:sldMkLst>
          <pc:docMk/>
          <pc:sldMk cId="1876735470" sldId="263"/>
        </pc:sldMkLst>
        <pc:spChg chg="mod">
          <ac:chgData name="Laura Haig" userId="0f962ca9-4357-41b5-9aa9-6332d3d6b8c8" providerId="ADAL" clId="{B1CE18BB-788A-4D8A-B2E7-7AABD14F45B4}" dt="2022-11-08T15:01:17.304" v="6419" actId="1076"/>
          <ac:spMkLst>
            <pc:docMk/>
            <pc:sldMk cId="1876735470" sldId="263"/>
            <ac:spMk id="2" creationId="{AA843E22-0150-BB4E-5540-61A9FCA8B3AF}"/>
          </ac:spMkLst>
        </pc:spChg>
        <pc:spChg chg="mod">
          <ac:chgData name="Laura Haig" userId="0f962ca9-4357-41b5-9aa9-6332d3d6b8c8" providerId="ADAL" clId="{B1CE18BB-788A-4D8A-B2E7-7AABD14F45B4}" dt="2022-11-08T15:01:17.304" v="6419" actId="1076"/>
          <ac:spMkLst>
            <pc:docMk/>
            <pc:sldMk cId="1876735470" sldId="263"/>
            <ac:spMk id="3" creationId="{E02AF024-E06B-3AFA-EDF9-F37EEF845061}"/>
          </ac:spMkLst>
        </pc:spChg>
        <pc:spChg chg="del mod ord">
          <ac:chgData name="Laura Haig" userId="0f962ca9-4357-41b5-9aa9-6332d3d6b8c8" providerId="ADAL" clId="{B1CE18BB-788A-4D8A-B2E7-7AABD14F45B4}" dt="2022-11-02T14:07:05.391" v="1153" actId="478"/>
          <ac:spMkLst>
            <pc:docMk/>
            <pc:sldMk cId="1876735470" sldId="263"/>
            <ac:spMk id="4" creationId="{5E12A3E0-B9F0-F539-69A7-3215BD2556D1}"/>
          </ac:spMkLst>
        </pc:spChg>
        <pc:spChg chg="del mod">
          <ac:chgData name="Laura Haig" userId="0f962ca9-4357-41b5-9aa9-6332d3d6b8c8" providerId="ADAL" clId="{B1CE18BB-788A-4D8A-B2E7-7AABD14F45B4}" dt="2022-11-02T14:07:19.653" v="1157" actId="478"/>
          <ac:spMkLst>
            <pc:docMk/>
            <pc:sldMk cId="1876735470" sldId="263"/>
            <ac:spMk id="5" creationId="{94789837-303E-D486-0AE7-45C3E15C23C7}"/>
          </ac:spMkLst>
        </pc:spChg>
        <pc:spChg chg="add mod">
          <ac:chgData name="Laura Haig" userId="0f962ca9-4357-41b5-9aa9-6332d3d6b8c8" providerId="ADAL" clId="{B1CE18BB-788A-4D8A-B2E7-7AABD14F45B4}" dt="2022-11-08T15:01:17.304" v="6419" actId="1076"/>
          <ac:spMkLst>
            <pc:docMk/>
            <pc:sldMk cId="1876735470" sldId="263"/>
            <ac:spMk id="6" creationId="{06CDF247-1F8F-F189-4290-7E5CE4274161}"/>
          </ac:spMkLst>
        </pc:spChg>
        <pc:spChg chg="add del mod">
          <ac:chgData name="Laura Haig" userId="0f962ca9-4357-41b5-9aa9-6332d3d6b8c8" providerId="ADAL" clId="{B1CE18BB-788A-4D8A-B2E7-7AABD14F45B4}" dt="2022-11-02T14:07:16.245" v="1156" actId="478"/>
          <ac:spMkLst>
            <pc:docMk/>
            <pc:sldMk cId="1876735470" sldId="263"/>
            <ac:spMk id="8" creationId="{2D465C77-BCE3-A123-96CE-1D1A1A770626}"/>
          </ac:spMkLst>
        </pc:spChg>
        <pc:spChg chg="add del">
          <ac:chgData name="Laura Haig" userId="0f962ca9-4357-41b5-9aa9-6332d3d6b8c8" providerId="ADAL" clId="{B1CE18BB-788A-4D8A-B2E7-7AABD14F45B4}" dt="2022-11-02T15:19:39.492" v="1722" actId="478"/>
          <ac:spMkLst>
            <pc:docMk/>
            <pc:sldMk cId="1876735470" sldId="263"/>
            <ac:spMk id="9" creationId="{BB1F55E8-CF57-6E0A-AFD5-3DA139988F3B}"/>
          </ac:spMkLst>
        </pc:spChg>
        <pc:spChg chg="add del">
          <ac:chgData name="Laura Haig" userId="0f962ca9-4357-41b5-9aa9-6332d3d6b8c8" providerId="ADAL" clId="{B1CE18BB-788A-4D8A-B2E7-7AABD14F45B4}" dt="2022-11-02T15:19:39.492" v="1722" actId="478"/>
          <ac:spMkLst>
            <pc:docMk/>
            <pc:sldMk cId="1876735470" sldId="263"/>
            <ac:spMk id="10" creationId="{B2BF78A5-5462-F36B-E838-E04B4D172313}"/>
          </ac:spMkLst>
        </pc:spChg>
        <pc:spChg chg="add del">
          <ac:chgData name="Laura Haig" userId="0f962ca9-4357-41b5-9aa9-6332d3d6b8c8" providerId="ADAL" clId="{B1CE18BB-788A-4D8A-B2E7-7AABD14F45B4}" dt="2022-11-02T15:19:39.492" v="1722" actId="478"/>
          <ac:spMkLst>
            <pc:docMk/>
            <pc:sldMk cId="1876735470" sldId="263"/>
            <ac:spMk id="11" creationId="{60AAC36A-6393-B603-6D8E-67E77ABFEE01}"/>
          </ac:spMkLst>
        </pc:spChg>
        <pc:spChg chg="add del">
          <ac:chgData name="Laura Haig" userId="0f962ca9-4357-41b5-9aa9-6332d3d6b8c8" providerId="ADAL" clId="{B1CE18BB-788A-4D8A-B2E7-7AABD14F45B4}" dt="2022-11-02T15:19:39.492" v="1722" actId="478"/>
          <ac:spMkLst>
            <pc:docMk/>
            <pc:sldMk cId="1876735470" sldId="263"/>
            <ac:spMk id="12" creationId="{68D2AA67-461E-E72C-17CF-021FA147C2FF}"/>
          </ac:spMkLst>
        </pc:spChg>
        <pc:spChg chg="add del">
          <ac:chgData name="Laura Haig" userId="0f962ca9-4357-41b5-9aa9-6332d3d6b8c8" providerId="ADAL" clId="{B1CE18BB-788A-4D8A-B2E7-7AABD14F45B4}" dt="2022-11-02T15:19:39.492" v="1722" actId="478"/>
          <ac:spMkLst>
            <pc:docMk/>
            <pc:sldMk cId="1876735470" sldId="263"/>
            <ac:spMk id="13" creationId="{10D672A8-E37D-83AE-6E68-5DE69310B94A}"/>
          </ac:spMkLst>
        </pc:spChg>
        <pc:spChg chg="add del">
          <ac:chgData name="Laura Haig" userId="0f962ca9-4357-41b5-9aa9-6332d3d6b8c8" providerId="ADAL" clId="{B1CE18BB-788A-4D8A-B2E7-7AABD14F45B4}" dt="2022-11-02T15:19:39.492" v="1722" actId="478"/>
          <ac:spMkLst>
            <pc:docMk/>
            <pc:sldMk cId="1876735470" sldId="263"/>
            <ac:spMk id="14" creationId="{9E5DDDEF-3908-A3A1-8510-EE53B7884137}"/>
          </ac:spMkLst>
        </pc:spChg>
        <pc:spChg chg="add del mod">
          <ac:chgData name="Laura Haig" userId="0f962ca9-4357-41b5-9aa9-6332d3d6b8c8" providerId="ADAL" clId="{B1CE18BB-788A-4D8A-B2E7-7AABD14F45B4}" dt="2022-11-02T15:19:47.317" v="1725" actId="478"/>
          <ac:spMkLst>
            <pc:docMk/>
            <pc:sldMk cId="1876735470" sldId="263"/>
            <ac:spMk id="15" creationId="{9C2100CB-3A8F-4DE9-075D-C946745DE3DF}"/>
          </ac:spMkLst>
        </pc:spChg>
        <pc:spChg chg="add del mod">
          <ac:chgData name="Laura Haig" userId="0f962ca9-4357-41b5-9aa9-6332d3d6b8c8" providerId="ADAL" clId="{B1CE18BB-788A-4D8A-B2E7-7AABD14F45B4}" dt="2022-11-02T15:19:47.317" v="1725" actId="478"/>
          <ac:spMkLst>
            <pc:docMk/>
            <pc:sldMk cId="1876735470" sldId="263"/>
            <ac:spMk id="16" creationId="{A6370F42-624C-D69F-2337-1DAAFD96C07C}"/>
          </ac:spMkLst>
        </pc:spChg>
        <pc:spChg chg="add del mod">
          <ac:chgData name="Laura Haig" userId="0f962ca9-4357-41b5-9aa9-6332d3d6b8c8" providerId="ADAL" clId="{B1CE18BB-788A-4D8A-B2E7-7AABD14F45B4}" dt="2022-11-02T15:19:47.317" v="1725" actId="478"/>
          <ac:spMkLst>
            <pc:docMk/>
            <pc:sldMk cId="1876735470" sldId="263"/>
            <ac:spMk id="17" creationId="{639AEB19-60E6-22FB-EAE4-874507BFBFD7}"/>
          </ac:spMkLst>
        </pc:spChg>
        <pc:spChg chg="add del mod">
          <ac:chgData name="Laura Haig" userId="0f962ca9-4357-41b5-9aa9-6332d3d6b8c8" providerId="ADAL" clId="{B1CE18BB-788A-4D8A-B2E7-7AABD14F45B4}" dt="2022-11-02T15:19:47.317" v="1725" actId="478"/>
          <ac:spMkLst>
            <pc:docMk/>
            <pc:sldMk cId="1876735470" sldId="263"/>
            <ac:spMk id="18" creationId="{2C238B73-5D49-833E-2C0C-02DACD8E55B9}"/>
          </ac:spMkLst>
        </pc:spChg>
        <pc:spChg chg="add del mod">
          <ac:chgData name="Laura Haig" userId="0f962ca9-4357-41b5-9aa9-6332d3d6b8c8" providerId="ADAL" clId="{B1CE18BB-788A-4D8A-B2E7-7AABD14F45B4}" dt="2022-11-02T15:19:47.317" v="1725" actId="478"/>
          <ac:spMkLst>
            <pc:docMk/>
            <pc:sldMk cId="1876735470" sldId="263"/>
            <ac:spMk id="19" creationId="{B9621562-A3A4-C1F1-CF91-9F11A1047812}"/>
          </ac:spMkLst>
        </pc:spChg>
        <pc:spChg chg="add del mod">
          <ac:chgData name="Laura Haig" userId="0f962ca9-4357-41b5-9aa9-6332d3d6b8c8" providerId="ADAL" clId="{B1CE18BB-788A-4D8A-B2E7-7AABD14F45B4}" dt="2022-11-02T15:19:47.317" v="1725" actId="478"/>
          <ac:spMkLst>
            <pc:docMk/>
            <pc:sldMk cId="1876735470" sldId="263"/>
            <ac:spMk id="20" creationId="{555605EA-3FAA-99CE-92D3-1DFEA9D55DC8}"/>
          </ac:spMkLst>
        </pc:spChg>
        <pc:spChg chg="add del">
          <ac:chgData name="Laura Haig" userId="0f962ca9-4357-41b5-9aa9-6332d3d6b8c8" providerId="ADAL" clId="{B1CE18BB-788A-4D8A-B2E7-7AABD14F45B4}" dt="2022-11-02T15:19:56.655" v="1727" actId="478"/>
          <ac:spMkLst>
            <pc:docMk/>
            <pc:sldMk cId="1876735470" sldId="263"/>
            <ac:spMk id="21" creationId="{3F30861C-3C6E-5A48-65D8-6BD31EB096E4}"/>
          </ac:spMkLst>
        </pc:spChg>
        <pc:spChg chg="add del mod">
          <ac:chgData name="Laura Haig" userId="0f962ca9-4357-41b5-9aa9-6332d3d6b8c8" providerId="ADAL" clId="{B1CE18BB-788A-4D8A-B2E7-7AABD14F45B4}" dt="2022-11-02T15:20:05.329" v="1731" actId="478"/>
          <ac:spMkLst>
            <pc:docMk/>
            <pc:sldMk cId="1876735470" sldId="263"/>
            <ac:spMk id="23" creationId="{F4B1100E-60ED-19B5-3D01-001D9EEACA38}"/>
          </ac:spMkLst>
        </pc:spChg>
        <pc:spChg chg="add del">
          <ac:chgData name="Laura Haig" userId="0f962ca9-4357-41b5-9aa9-6332d3d6b8c8" providerId="ADAL" clId="{B1CE18BB-788A-4D8A-B2E7-7AABD14F45B4}" dt="2022-11-02T15:20:09.324" v="1733" actId="478"/>
          <ac:spMkLst>
            <pc:docMk/>
            <pc:sldMk cId="1876735470" sldId="263"/>
            <ac:spMk id="24" creationId="{F2513070-8AA1-8BF6-1B4B-F9A13D5E83F9}"/>
          </ac:spMkLst>
        </pc:spChg>
        <pc:spChg chg="add del">
          <ac:chgData name="Laura Haig" userId="0f962ca9-4357-41b5-9aa9-6332d3d6b8c8" providerId="ADAL" clId="{B1CE18BB-788A-4D8A-B2E7-7AABD14F45B4}" dt="2022-11-02T15:20:20.942" v="1735" actId="478"/>
          <ac:spMkLst>
            <pc:docMk/>
            <pc:sldMk cId="1876735470" sldId="263"/>
            <ac:spMk id="25" creationId="{921E0606-D7FA-264A-E2AE-5D1CDC89D2EE}"/>
          </ac:spMkLst>
        </pc:spChg>
        <pc:spChg chg="add del">
          <ac:chgData name="Laura Haig" userId="0f962ca9-4357-41b5-9aa9-6332d3d6b8c8" providerId="ADAL" clId="{B1CE18BB-788A-4D8A-B2E7-7AABD14F45B4}" dt="2022-11-02T15:20:31.573" v="1737" actId="478"/>
          <ac:spMkLst>
            <pc:docMk/>
            <pc:sldMk cId="1876735470" sldId="263"/>
            <ac:spMk id="26" creationId="{C04F55E7-8B03-640A-D434-4B9326159565}"/>
          </ac:spMkLst>
        </pc:spChg>
        <pc:spChg chg="add del mod">
          <ac:chgData name="Laura Haig" userId="0f962ca9-4357-41b5-9aa9-6332d3d6b8c8" providerId="ADAL" clId="{B1CE18BB-788A-4D8A-B2E7-7AABD14F45B4}" dt="2022-11-02T15:20:50.285" v="1742" actId="478"/>
          <ac:spMkLst>
            <pc:docMk/>
            <pc:sldMk cId="1876735470" sldId="263"/>
            <ac:spMk id="27" creationId="{D83E87C3-4934-C9A5-2A26-9011A44778AC}"/>
          </ac:spMkLst>
        </pc:spChg>
        <pc:picChg chg="add del mod">
          <ac:chgData name="Laura Haig" userId="0f962ca9-4357-41b5-9aa9-6332d3d6b8c8" providerId="ADAL" clId="{B1CE18BB-788A-4D8A-B2E7-7AABD14F45B4}" dt="2022-11-02T15:00:39.485" v="1695" actId="478"/>
          <ac:picMkLst>
            <pc:docMk/>
            <pc:sldMk cId="1876735470" sldId="263"/>
            <ac:picMk id="3074" creationId="{FCBAB220-3782-8279-E013-7EAD92C74E9E}"/>
          </ac:picMkLst>
        </pc:picChg>
        <pc:picChg chg="add del mod">
          <ac:chgData name="Laura Haig" userId="0f962ca9-4357-41b5-9aa9-6332d3d6b8c8" providerId="ADAL" clId="{B1CE18BB-788A-4D8A-B2E7-7AABD14F45B4}" dt="2022-11-02T15:12:02.915" v="1720" actId="478"/>
          <ac:picMkLst>
            <pc:docMk/>
            <pc:sldMk cId="1876735470" sldId="263"/>
            <ac:picMk id="3076" creationId="{4C7E0B35-8742-0F04-C2B5-83F00DEFEC4E}"/>
          </ac:picMkLst>
        </pc:picChg>
        <pc:picChg chg="add mod">
          <ac:chgData name="Laura Haig" userId="0f962ca9-4357-41b5-9aa9-6332d3d6b8c8" providerId="ADAL" clId="{B1CE18BB-788A-4D8A-B2E7-7AABD14F45B4}" dt="2022-11-08T15:01:23.623" v="6422" actId="1076"/>
          <ac:picMkLst>
            <pc:docMk/>
            <pc:sldMk cId="1876735470" sldId="263"/>
            <ac:picMk id="3102" creationId="{19B7C17D-DDF3-0CC9-1234-F3619FEA89BB}"/>
          </ac:picMkLst>
        </pc:picChg>
        <pc:picChg chg="add del mod">
          <ac:chgData name="Laura Haig" userId="0f962ca9-4357-41b5-9aa9-6332d3d6b8c8" providerId="ADAL" clId="{B1CE18BB-788A-4D8A-B2E7-7AABD14F45B4}" dt="2022-11-02T15:26:21.935" v="1756" actId="478"/>
          <ac:picMkLst>
            <pc:docMk/>
            <pc:sldMk cId="1876735470" sldId="263"/>
            <ac:picMk id="3104" creationId="{5D663DAC-A780-CB0E-F4FB-1C5E6E2D3210}"/>
          </ac:picMkLst>
        </pc:picChg>
        <pc:picChg chg="add mod">
          <ac:chgData name="Laura Haig" userId="0f962ca9-4357-41b5-9aa9-6332d3d6b8c8" providerId="ADAL" clId="{B1CE18BB-788A-4D8A-B2E7-7AABD14F45B4}" dt="2022-11-08T15:01:27.014" v="6424" actId="1076"/>
          <ac:picMkLst>
            <pc:docMk/>
            <pc:sldMk cId="1876735470" sldId="263"/>
            <ac:picMk id="3106" creationId="{8770DE2B-D70B-3104-18B2-A8B655F648DA}"/>
          </ac:picMkLst>
        </pc:picChg>
        <pc:picChg chg="add mod">
          <ac:chgData name="Laura Haig" userId="0f962ca9-4357-41b5-9aa9-6332d3d6b8c8" providerId="ADAL" clId="{B1CE18BB-788A-4D8A-B2E7-7AABD14F45B4}" dt="2022-11-08T15:01:29.159" v="6425" actId="1076"/>
          <ac:picMkLst>
            <pc:docMk/>
            <pc:sldMk cId="1876735470" sldId="263"/>
            <ac:picMk id="3108" creationId="{BF6C306E-AB6E-7E70-F363-5A7B85F6F7D9}"/>
          </ac:picMkLst>
        </pc:picChg>
        <pc:picChg chg="add mod">
          <ac:chgData name="Laura Haig" userId="0f962ca9-4357-41b5-9aa9-6332d3d6b8c8" providerId="ADAL" clId="{B1CE18BB-788A-4D8A-B2E7-7AABD14F45B4}" dt="2022-11-08T15:01:20.795" v="6420" actId="1076"/>
          <ac:picMkLst>
            <pc:docMk/>
            <pc:sldMk cId="1876735470" sldId="263"/>
            <ac:picMk id="3110" creationId="{B022388D-4AB1-F149-066E-A076D96D789E}"/>
          </ac:picMkLst>
        </pc:picChg>
        <pc:picChg chg="add mod">
          <ac:chgData name="Laura Haig" userId="0f962ca9-4357-41b5-9aa9-6332d3d6b8c8" providerId="ADAL" clId="{B1CE18BB-788A-4D8A-B2E7-7AABD14F45B4}" dt="2022-11-08T15:01:22.122" v="6421" actId="1076"/>
          <ac:picMkLst>
            <pc:docMk/>
            <pc:sldMk cId="1876735470" sldId="263"/>
            <ac:picMk id="3112" creationId="{2DED3D27-98D1-0478-0F52-A7F106BB450D}"/>
          </ac:picMkLst>
        </pc:picChg>
        <pc:picChg chg="add mod">
          <ac:chgData name="Laura Haig" userId="0f962ca9-4357-41b5-9aa9-6332d3d6b8c8" providerId="ADAL" clId="{B1CE18BB-788A-4D8A-B2E7-7AABD14F45B4}" dt="2022-11-08T13:55:43.386" v="6260"/>
          <ac:picMkLst>
            <pc:docMk/>
            <pc:sldMk cId="1876735470" sldId="263"/>
            <ac:picMk id="3114" creationId="{0368AA0C-01DE-000B-CBE9-DD8654E11322}"/>
          </ac:picMkLst>
        </pc:picChg>
        <pc:picChg chg="add mod">
          <ac:chgData name="Laura Haig" userId="0f962ca9-4357-41b5-9aa9-6332d3d6b8c8" providerId="ADAL" clId="{B1CE18BB-788A-4D8A-B2E7-7AABD14F45B4}" dt="2022-11-08T15:01:25.659" v="6423" actId="1076"/>
          <ac:picMkLst>
            <pc:docMk/>
            <pc:sldMk cId="1876735470" sldId="263"/>
            <ac:picMk id="3116" creationId="{0B111552-4F2C-48F2-6FDB-3B0B45B7D3CF}"/>
          </ac:picMkLst>
        </pc:picChg>
      </pc:sldChg>
      <pc:sldChg chg="addSp delSp modSp mod modNotes modNotesTx">
        <pc:chgData name="Laura Haig" userId="0f962ca9-4357-41b5-9aa9-6332d3d6b8c8" providerId="ADAL" clId="{B1CE18BB-788A-4D8A-B2E7-7AABD14F45B4}" dt="2022-11-15T09:06:43.940" v="12512"/>
        <pc:sldMkLst>
          <pc:docMk/>
          <pc:sldMk cId="561004463" sldId="264"/>
        </pc:sldMkLst>
        <pc:spChg chg="mod">
          <ac:chgData name="Laura Haig" userId="0f962ca9-4357-41b5-9aa9-6332d3d6b8c8" providerId="ADAL" clId="{B1CE18BB-788A-4D8A-B2E7-7AABD14F45B4}" dt="2022-11-08T13:55:43.386" v="6260"/>
          <ac:spMkLst>
            <pc:docMk/>
            <pc:sldMk cId="561004463" sldId="264"/>
            <ac:spMk id="2" creationId="{EE5CE593-7772-AD7A-E5ED-3815D466F884}"/>
          </ac:spMkLst>
        </pc:spChg>
        <pc:spChg chg="del">
          <ac:chgData name="Laura Haig" userId="0f962ca9-4357-41b5-9aa9-6332d3d6b8c8" providerId="ADAL" clId="{B1CE18BB-788A-4D8A-B2E7-7AABD14F45B4}" dt="2022-11-03T14:09:45.171" v="6209" actId="478"/>
          <ac:spMkLst>
            <pc:docMk/>
            <pc:sldMk cId="561004463" sldId="264"/>
            <ac:spMk id="3" creationId="{333EA128-E435-5FFF-D084-7C406C10A810}"/>
          </ac:spMkLst>
        </pc:spChg>
        <pc:spChg chg="del">
          <ac:chgData name="Laura Haig" userId="0f962ca9-4357-41b5-9aa9-6332d3d6b8c8" providerId="ADAL" clId="{B1CE18BB-788A-4D8A-B2E7-7AABD14F45B4}" dt="2022-11-03T14:09:29.652" v="6198" actId="478"/>
          <ac:spMkLst>
            <pc:docMk/>
            <pc:sldMk cId="561004463" sldId="264"/>
            <ac:spMk id="4" creationId="{E08AC886-8FA7-FDC5-F9BD-50815B2F7857}"/>
          </ac:spMkLst>
        </pc:spChg>
        <pc:spChg chg="del">
          <ac:chgData name="Laura Haig" userId="0f962ca9-4357-41b5-9aa9-6332d3d6b8c8" providerId="ADAL" clId="{B1CE18BB-788A-4D8A-B2E7-7AABD14F45B4}" dt="2022-11-03T14:09:12.619" v="6193" actId="478"/>
          <ac:spMkLst>
            <pc:docMk/>
            <pc:sldMk cId="561004463" sldId="264"/>
            <ac:spMk id="5" creationId="{1ACC721B-2607-00BB-FC33-DBF2798DEEDA}"/>
          </ac:spMkLst>
        </pc:spChg>
        <pc:spChg chg="add del mod">
          <ac:chgData name="Laura Haig" userId="0f962ca9-4357-41b5-9aa9-6332d3d6b8c8" providerId="ADAL" clId="{B1CE18BB-788A-4D8A-B2E7-7AABD14F45B4}" dt="2022-11-03T14:09:31.236" v="6199" actId="478"/>
          <ac:spMkLst>
            <pc:docMk/>
            <pc:sldMk cId="561004463" sldId="264"/>
            <ac:spMk id="7" creationId="{6DCAEED7-120A-50B0-19C0-6295F8932D5B}"/>
          </ac:spMkLst>
        </pc:spChg>
        <pc:picChg chg="add mod">
          <ac:chgData name="Laura Haig" userId="0f962ca9-4357-41b5-9aa9-6332d3d6b8c8" providerId="ADAL" clId="{B1CE18BB-788A-4D8A-B2E7-7AABD14F45B4}" dt="2022-11-08T13:55:43.386" v="6260"/>
          <ac:picMkLst>
            <pc:docMk/>
            <pc:sldMk cId="561004463" sldId="264"/>
            <ac:picMk id="9218" creationId="{2CC6D4AF-A60B-B018-2FBC-83C6B066D313}"/>
          </ac:picMkLst>
        </pc:picChg>
      </pc:sldChg>
      <pc:sldChg chg="addSp delSp modSp mod addAnim delAnim modAnim modNotesTx">
        <pc:chgData name="Laura Haig" userId="0f962ca9-4357-41b5-9aa9-6332d3d6b8c8" providerId="ADAL" clId="{B1CE18BB-788A-4D8A-B2E7-7AABD14F45B4}" dt="2022-11-14T11:34:10.722" v="12224" actId="171"/>
        <pc:sldMkLst>
          <pc:docMk/>
          <pc:sldMk cId="1808226692" sldId="265"/>
        </pc:sldMkLst>
        <pc:spChg chg="mod">
          <ac:chgData name="Laura Haig" userId="0f962ca9-4357-41b5-9aa9-6332d3d6b8c8" providerId="ADAL" clId="{B1CE18BB-788A-4D8A-B2E7-7AABD14F45B4}" dt="2022-11-08T15:03:24.055" v="6442" actId="1076"/>
          <ac:spMkLst>
            <pc:docMk/>
            <pc:sldMk cId="1808226692" sldId="265"/>
            <ac:spMk id="2" creationId="{330A74D4-A3EB-D249-3B25-66BBA96606F8}"/>
          </ac:spMkLst>
        </pc:spChg>
        <pc:spChg chg="mod">
          <ac:chgData name="Laura Haig" userId="0f962ca9-4357-41b5-9aa9-6332d3d6b8c8" providerId="ADAL" clId="{B1CE18BB-788A-4D8A-B2E7-7AABD14F45B4}" dt="2022-11-08T15:03:19.212" v="6441" actId="1076"/>
          <ac:spMkLst>
            <pc:docMk/>
            <pc:sldMk cId="1808226692" sldId="265"/>
            <ac:spMk id="3" creationId="{7E33FEE9-FACB-111F-17D0-CD8AEC28D44D}"/>
          </ac:spMkLst>
        </pc:spChg>
        <pc:spChg chg="add del mod ord">
          <ac:chgData name="Laura Haig" userId="0f962ca9-4357-41b5-9aa9-6332d3d6b8c8" providerId="ADAL" clId="{B1CE18BB-788A-4D8A-B2E7-7AABD14F45B4}" dt="2022-11-08T15:06:06.185" v="6481" actId="478"/>
          <ac:spMkLst>
            <pc:docMk/>
            <pc:sldMk cId="1808226692" sldId="265"/>
            <ac:spMk id="4" creationId="{1DB840F5-CE8B-81B1-6857-9FC44EB88B83}"/>
          </ac:spMkLst>
        </pc:spChg>
        <pc:spChg chg="del mod">
          <ac:chgData name="Laura Haig" userId="0f962ca9-4357-41b5-9aa9-6332d3d6b8c8" providerId="ADAL" clId="{B1CE18BB-788A-4D8A-B2E7-7AABD14F45B4}" dt="2022-11-02T11:43:45.434" v="310" actId="478"/>
          <ac:spMkLst>
            <pc:docMk/>
            <pc:sldMk cId="1808226692" sldId="265"/>
            <ac:spMk id="4" creationId="{7A77AEF5-3A40-7CA9-A68B-2061EE23A7A4}"/>
          </ac:spMkLst>
        </pc:spChg>
        <pc:spChg chg="add mod ord">
          <ac:chgData name="Laura Haig" userId="0f962ca9-4357-41b5-9aa9-6332d3d6b8c8" providerId="ADAL" clId="{B1CE18BB-788A-4D8A-B2E7-7AABD14F45B4}" dt="2022-11-14T11:30:20.477" v="12082" actId="171"/>
          <ac:spMkLst>
            <pc:docMk/>
            <pc:sldMk cId="1808226692" sldId="265"/>
            <ac:spMk id="5" creationId="{7E6EE42F-CE1F-017D-11E7-8348FD792D52}"/>
          </ac:spMkLst>
        </pc:spChg>
        <pc:spChg chg="del">
          <ac:chgData name="Laura Haig" userId="0f962ca9-4357-41b5-9aa9-6332d3d6b8c8" providerId="ADAL" clId="{B1CE18BB-788A-4D8A-B2E7-7AABD14F45B4}" dt="2022-11-02T11:05:29.344" v="64" actId="478"/>
          <ac:spMkLst>
            <pc:docMk/>
            <pc:sldMk cId="1808226692" sldId="265"/>
            <ac:spMk id="5" creationId="{DBCABABC-7906-E8AD-948F-8D04F7397034}"/>
          </ac:spMkLst>
        </pc:spChg>
        <pc:spChg chg="add mod ord">
          <ac:chgData name="Laura Haig" userId="0f962ca9-4357-41b5-9aa9-6332d3d6b8c8" providerId="ADAL" clId="{B1CE18BB-788A-4D8A-B2E7-7AABD14F45B4}" dt="2022-11-14T11:34:10.722" v="12224" actId="171"/>
          <ac:spMkLst>
            <pc:docMk/>
            <pc:sldMk cId="1808226692" sldId="265"/>
            <ac:spMk id="6" creationId="{1A00A458-E053-D489-995F-77FF3D93E480}"/>
          </ac:spMkLst>
        </pc:spChg>
        <pc:spChg chg="add mod ord">
          <ac:chgData name="Laura Haig" userId="0f962ca9-4357-41b5-9aa9-6332d3d6b8c8" providerId="ADAL" clId="{B1CE18BB-788A-4D8A-B2E7-7AABD14F45B4}" dt="2022-11-14T11:33:11.584" v="12195" actId="171"/>
          <ac:spMkLst>
            <pc:docMk/>
            <pc:sldMk cId="1808226692" sldId="265"/>
            <ac:spMk id="7" creationId="{F6BF41A8-5C9E-94F9-937D-60C9FCB957F4}"/>
          </ac:spMkLst>
        </pc:spChg>
        <pc:spChg chg="add mod ord">
          <ac:chgData name="Laura Haig" userId="0f962ca9-4357-41b5-9aa9-6332d3d6b8c8" providerId="ADAL" clId="{B1CE18BB-788A-4D8A-B2E7-7AABD14F45B4}" dt="2022-11-14T11:32:17.403" v="12165" actId="171"/>
          <ac:spMkLst>
            <pc:docMk/>
            <pc:sldMk cId="1808226692" sldId="265"/>
            <ac:spMk id="8" creationId="{4879318B-A53D-A08E-7E0C-F969CA08888C}"/>
          </ac:spMkLst>
        </pc:spChg>
        <pc:spChg chg="add mod ord">
          <ac:chgData name="Laura Haig" userId="0f962ca9-4357-41b5-9aa9-6332d3d6b8c8" providerId="ADAL" clId="{B1CE18BB-788A-4D8A-B2E7-7AABD14F45B4}" dt="2022-11-14T11:31:28.810" v="12130" actId="171"/>
          <ac:spMkLst>
            <pc:docMk/>
            <pc:sldMk cId="1808226692" sldId="265"/>
            <ac:spMk id="9" creationId="{26CF9DF3-B8D8-8E41-41EF-C6AE49ACEA9B}"/>
          </ac:spMkLst>
        </pc:spChg>
        <pc:spChg chg="add mod topLvl">
          <ac:chgData name="Laura Haig" userId="0f962ca9-4357-41b5-9aa9-6332d3d6b8c8" providerId="ADAL" clId="{B1CE18BB-788A-4D8A-B2E7-7AABD14F45B4}" dt="2022-11-08T13:55:43.386" v="6260"/>
          <ac:spMkLst>
            <pc:docMk/>
            <pc:sldMk cId="1808226692" sldId="265"/>
            <ac:spMk id="10" creationId="{459B8F70-8E05-43B2-3129-F2FEF4FBF17A}"/>
          </ac:spMkLst>
        </pc:spChg>
        <pc:spChg chg="add mod topLvl">
          <ac:chgData name="Laura Haig" userId="0f962ca9-4357-41b5-9aa9-6332d3d6b8c8" providerId="ADAL" clId="{B1CE18BB-788A-4D8A-B2E7-7AABD14F45B4}" dt="2022-11-08T13:55:43.386" v="6260"/>
          <ac:spMkLst>
            <pc:docMk/>
            <pc:sldMk cId="1808226692" sldId="265"/>
            <ac:spMk id="11" creationId="{96FEF8ED-57BC-EB0A-7EC0-E58C316DCA20}"/>
          </ac:spMkLst>
        </pc:spChg>
        <pc:spChg chg="add mod ord">
          <ac:chgData name="Laura Haig" userId="0f962ca9-4357-41b5-9aa9-6332d3d6b8c8" providerId="ADAL" clId="{B1CE18BB-788A-4D8A-B2E7-7AABD14F45B4}" dt="2022-11-14T11:31:04.771" v="12096" actId="171"/>
          <ac:spMkLst>
            <pc:docMk/>
            <pc:sldMk cId="1808226692" sldId="265"/>
            <ac:spMk id="12" creationId="{0E5C8B3A-A33B-9B11-0CB3-BFA9B04A92F2}"/>
          </ac:spMkLst>
        </pc:spChg>
        <pc:spChg chg="add del mod">
          <ac:chgData name="Laura Haig" userId="0f962ca9-4357-41b5-9aa9-6332d3d6b8c8" providerId="ADAL" clId="{B1CE18BB-788A-4D8A-B2E7-7AABD14F45B4}" dt="2022-11-02T11:43:48.237" v="311" actId="478"/>
          <ac:spMkLst>
            <pc:docMk/>
            <pc:sldMk cId="1808226692" sldId="265"/>
            <ac:spMk id="14" creationId="{3D41E132-19D9-B6FC-92FD-9C19EF77DCE3}"/>
          </ac:spMkLst>
        </pc:spChg>
        <pc:spChg chg="add mod">
          <ac:chgData name="Laura Haig" userId="0f962ca9-4357-41b5-9aa9-6332d3d6b8c8" providerId="ADAL" clId="{B1CE18BB-788A-4D8A-B2E7-7AABD14F45B4}" dt="2022-11-02T11:44:34.942" v="312"/>
          <ac:spMkLst>
            <pc:docMk/>
            <pc:sldMk cId="1808226692" sldId="265"/>
            <ac:spMk id="16" creationId="{3D009520-C178-A290-43DF-6CBF1C89BC10}"/>
          </ac:spMkLst>
        </pc:spChg>
        <pc:spChg chg="add mod">
          <ac:chgData name="Laura Haig" userId="0f962ca9-4357-41b5-9aa9-6332d3d6b8c8" providerId="ADAL" clId="{B1CE18BB-788A-4D8A-B2E7-7AABD14F45B4}" dt="2022-11-02T11:44:34.942" v="312"/>
          <ac:spMkLst>
            <pc:docMk/>
            <pc:sldMk cId="1808226692" sldId="265"/>
            <ac:spMk id="17" creationId="{520945C5-65D7-A009-B795-AB8A0277CE3A}"/>
          </ac:spMkLst>
        </pc:spChg>
        <pc:spChg chg="add mod">
          <ac:chgData name="Laura Haig" userId="0f962ca9-4357-41b5-9aa9-6332d3d6b8c8" providerId="ADAL" clId="{B1CE18BB-788A-4D8A-B2E7-7AABD14F45B4}" dt="2022-11-02T11:44:46.982" v="314"/>
          <ac:spMkLst>
            <pc:docMk/>
            <pc:sldMk cId="1808226692" sldId="265"/>
            <ac:spMk id="19" creationId="{7980B079-F381-596D-B506-57D24876BD10}"/>
          </ac:spMkLst>
        </pc:spChg>
        <pc:spChg chg="add mod">
          <ac:chgData name="Laura Haig" userId="0f962ca9-4357-41b5-9aa9-6332d3d6b8c8" providerId="ADAL" clId="{B1CE18BB-788A-4D8A-B2E7-7AABD14F45B4}" dt="2022-11-02T11:44:46.982" v="314"/>
          <ac:spMkLst>
            <pc:docMk/>
            <pc:sldMk cId="1808226692" sldId="265"/>
            <ac:spMk id="20" creationId="{A32F17EF-49E8-4D96-057E-10AD6012C4C7}"/>
          </ac:spMkLst>
        </pc:spChg>
        <pc:spChg chg="add mod">
          <ac:chgData name="Laura Haig" userId="0f962ca9-4357-41b5-9aa9-6332d3d6b8c8" providerId="ADAL" clId="{B1CE18BB-788A-4D8A-B2E7-7AABD14F45B4}" dt="2022-11-02T11:44:53.764" v="316"/>
          <ac:spMkLst>
            <pc:docMk/>
            <pc:sldMk cId="1808226692" sldId="265"/>
            <ac:spMk id="22" creationId="{3130115F-F5EB-3B3D-EBA8-A030BD941F5B}"/>
          </ac:spMkLst>
        </pc:spChg>
        <pc:spChg chg="add mod">
          <ac:chgData name="Laura Haig" userId="0f962ca9-4357-41b5-9aa9-6332d3d6b8c8" providerId="ADAL" clId="{B1CE18BB-788A-4D8A-B2E7-7AABD14F45B4}" dt="2022-11-02T11:44:53.764" v="316"/>
          <ac:spMkLst>
            <pc:docMk/>
            <pc:sldMk cId="1808226692" sldId="265"/>
            <ac:spMk id="23" creationId="{09898BCD-CC33-82BA-56E8-17576F1A2F1A}"/>
          </ac:spMkLst>
        </pc:spChg>
        <pc:spChg chg="add mod">
          <ac:chgData name="Laura Haig" userId="0f962ca9-4357-41b5-9aa9-6332d3d6b8c8" providerId="ADAL" clId="{B1CE18BB-788A-4D8A-B2E7-7AABD14F45B4}" dt="2022-11-08T13:55:43.386" v="6260"/>
          <ac:spMkLst>
            <pc:docMk/>
            <pc:sldMk cId="1808226692" sldId="265"/>
            <ac:spMk id="28" creationId="{5AA76103-4F71-13AD-B39D-9F4EEB9960BA}"/>
          </ac:spMkLst>
        </pc:spChg>
        <pc:spChg chg="add mod">
          <ac:chgData name="Laura Haig" userId="0f962ca9-4357-41b5-9aa9-6332d3d6b8c8" providerId="ADAL" clId="{B1CE18BB-788A-4D8A-B2E7-7AABD14F45B4}" dt="2022-11-08T13:55:43.386" v="6260"/>
          <ac:spMkLst>
            <pc:docMk/>
            <pc:sldMk cId="1808226692" sldId="265"/>
            <ac:spMk id="29" creationId="{79FB1BBF-39F5-0901-BA5C-D6319CDF29B4}"/>
          </ac:spMkLst>
        </pc:spChg>
        <pc:spChg chg="add mod">
          <ac:chgData name="Laura Haig" userId="0f962ca9-4357-41b5-9aa9-6332d3d6b8c8" providerId="ADAL" clId="{B1CE18BB-788A-4D8A-B2E7-7AABD14F45B4}" dt="2022-11-08T13:55:43.386" v="6260"/>
          <ac:spMkLst>
            <pc:docMk/>
            <pc:sldMk cId="1808226692" sldId="265"/>
            <ac:spMk id="30" creationId="{4E70621D-07B0-0BD5-304F-DF0BEE8B2DF9}"/>
          </ac:spMkLst>
        </pc:spChg>
        <pc:spChg chg="add mod">
          <ac:chgData name="Laura Haig" userId="0f962ca9-4357-41b5-9aa9-6332d3d6b8c8" providerId="ADAL" clId="{B1CE18BB-788A-4D8A-B2E7-7AABD14F45B4}" dt="2022-11-08T13:55:43.386" v="6260"/>
          <ac:spMkLst>
            <pc:docMk/>
            <pc:sldMk cId="1808226692" sldId="265"/>
            <ac:spMk id="31" creationId="{D11FF4A2-B901-BD45-66FB-3C220DD25C8D}"/>
          </ac:spMkLst>
        </pc:spChg>
        <pc:spChg chg="add mod">
          <ac:chgData name="Laura Haig" userId="0f962ca9-4357-41b5-9aa9-6332d3d6b8c8" providerId="ADAL" clId="{B1CE18BB-788A-4D8A-B2E7-7AABD14F45B4}" dt="2022-11-08T13:55:43.386" v="6260"/>
          <ac:spMkLst>
            <pc:docMk/>
            <pc:sldMk cId="1808226692" sldId="265"/>
            <ac:spMk id="32" creationId="{4F2AF516-8DAA-C45A-552B-78D226F7C26C}"/>
          </ac:spMkLst>
        </pc:spChg>
        <pc:spChg chg="add mod">
          <ac:chgData name="Laura Haig" userId="0f962ca9-4357-41b5-9aa9-6332d3d6b8c8" providerId="ADAL" clId="{B1CE18BB-788A-4D8A-B2E7-7AABD14F45B4}" dt="2022-11-08T13:55:43.386" v="6260"/>
          <ac:spMkLst>
            <pc:docMk/>
            <pc:sldMk cId="1808226692" sldId="265"/>
            <ac:spMk id="33" creationId="{16811CF3-6F0D-31B8-1A9C-E3816309A941}"/>
          </ac:spMkLst>
        </pc:spChg>
        <pc:spChg chg="add mod">
          <ac:chgData name="Laura Haig" userId="0f962ca9-4357-41b5-9aa9-6332d3d6b8c8" providerId="ADAL" clId="{B1CE18BB-788A-4D8A-B2E7-7AABD14F45B4}" dt="2022-11-08T13:55:43.386" v="6260"/>
          <ac:spMkLst>
            <pc:docMk/>
            <pc:sldMk cId="1808226692" sldId="265"/>
            <ac:spMk id="34" creationId="{EAB6863A-5120-614D-79D5-B56E92470EAD}"/>
          </ac:spMkLst>
        </pc:spChg>
        <pc:spChg chg="add mod">
          <ac:chgData name="Laura Haig" userId="0f962ca9-4357-41b5-9aa9-6332d3d6b8c8" providerId="ADAL" clId="{B1CE18BB-788A-4D8A-B2E7-7AABD14F45B4}" dt="2022-11-08T13:55:43.386" v="6260"/>
          <ac:spMkLst>
            <pc:docMk/>
            <pc:sldMk cId="1808226692" sldId="265"/>
            <ac:spMk id="35" creationId="{F9BCC64C-80E9-1C4F-DECD-2319A1A3F4CD}"/>
          </ac:spMkLst>
        </pc:spChg>
        <pc:spChg chg="add del mod">
          <ac:chgData name="Laura Haig" userId="0f962ca9-4357-41b5-9aa9-6332d3d6b8c8" providerId="ADAL" clId="{B1CE18BB-788A-4D8A-B2E7-7AABD14F45B4}" dt="2022-11-02T11:47:31.259" v="359"/>
          <ac:spMkLst>
            <pc:docMk/>
            <pc:sldMk cId="1808226692" sldId="265"/>
            <ac:spMk id="37" creationId="{B96604B8-6492-4DBC-5198-1E5392116DCB}"/>
          </ac:spMkLst>
        </pc:spChg>
        <pc:spChg chg="add mod">
          <ac:chgData name="Laura Haig" userId="0f962ca9-4357-41b5-9aa9-6332d3d6b8c8" providerId="ADAL" clId="{B1CE18BB-788A-4D8A-B2E7-7AABD14F45B4}" dt="2022-11-08T13:55:43.386" v="6260"/>
          <ac:spMkLst>
            <pc:docMk/>
            <pc:sldMk cId="1808226692" sldId="265"/>
            <ac:spMk id="43" creationId="{1EE3F003-AFE0-6F17-5D70-B9384E245501}"/>
          </ac:spMkLst>
        </pc:spChg>
        <pc:spChg chg="add mod">
          <ac:chgData name="Laura Haig" userId="0f962ca9-4357-41b5-9aa9-6332d3d6b8c8" providerId="ADAL" clId="{B1CE18BB-788A-4D8A-B2E7-7AABD14F45B4}" dt="2022-11-08T13:55:43.386" v="6260"/>
          <ac:spMkLst>
            <pc:docMk/>
            <pc:sldMk cId="1808226692" sldId="265"/>
            <ac:spMk id="44" creationId="{C5C9E369-27B5-47D7-5B09-A05F1C404843}"/>
          </ac:spMkLst>
        </pc:spChg>
        <pc:spChg chg="add mod">
          <ac:chgData name="Laura Haig" userId="0f962ca9-4357-41b5-9aa9-6332d3d6b8c8" providerId="ADAL" clId="{B1CE18BB-788A-4D8A-B2E7-7AABD14F45B4}" dt="2022-11-08T13:55:43.386" v="6260"/>
          <ac:spMkLst>
            <pc:docMk/>
            <pc:sldMk cId="1808226692" sldId="265"/>
            <ac:spMk id="45" creationId="{F277819F-6CDE-E1BC-14B6-C2CAF95E0501}"/>
          </ac:spMkLst>
        </pc:spChg>
        <pc:spChg chg="add mod">
          <ac:chgData name="Laura Haig" userId="0f962ca9-4357-41b5-9aa9-6332d3d6b8c8" providerId="ADAL" clId="{B1CE18BB-788A-4D8A-B2E7-7AABD14F45B4}" dt="2022-11-08T13:55:43.386" v="6260"/>
          <ac:spMkLst>
            <pc:docMk/>
            <pc:sldMk cId="1808226692" sldId="265"/>
            <ac:spMk id="46" creationId="{316A5FBA-4B86-BD31-59F6-4F6E662F70A3}"/>
          </ac:spMkLst>
        </pc:spChg>
        <pc:spChg chg="add mod">
          <ac:chgData name="Laura Haig" userId="0f962ca9-4357-41b5-9aa9-6332d3d6b8c8" providerId="ADAL" clId="{B1CE18BB-788A-4D8A-B2E7-7AABD14F45B4}" dt="2022-11-08T13:55:43.386" v="6260"/>
          <ac:spMkLst>
            <pc:docMk/>
            <pc:sldMk cId="1808226692" sldId="265"/>
            <ac:spMk id="47" creationId="{DB3512F3-16D2-1902-126A-4EBA3FA419F2}"/>
          </ac:spMkLst>
        </pc:spChg>
        <pc:spChg chg="add mod">
          <ac:chgData name="Laura Haig" userId="0f962ca9-4357-41b5-9aa9-6332d3d6b8c8" providerId="ADAL" clId="{B1CE18BB-788A-4D8A-B2E7-7AABD14F45B4}" dt="2022-11-08T13:55:43.386" v="6260"/>
          <ac:spMkLst>
            <pc:docMk/>
            <pc:sldMk cId="1808226692" sldId="265"/>
            <ac:spMk id="48" creationId="{74503D9A-6266-011F-F09F-83C222243529}"/>
          </ac:spMkLst>
        </pc:spChg>
        <pc:spChg chg="add mod">
          <ac:chgData name="Laura Haig" userId="0f962ca9-4357-41b5-9aa9-6332d3d6b8c8" providerId="ADAL" clId="{B1CE18BB-788A-4D8A-B2E7-7AABD14F45B4}" dt="2022-11-08T13:55:43.386" v="6260"/>
          <ac:spMkLst>
            <pc:docMk/>
            <pc:sldMk cId="1808226692" sldId="265"/>
            <ac:spMk id="49" creationId="{6F4FA491-B56C-6758-0022-C98273966A6E}"/>
          </ac:spMkLst>
        </pc:spChg>
        <pc:spChg chg="add mod">
          <ac:chgData name="Laura Haig" userId="0f962ca9-4357-41b5-9aa9-6332d3d6b8c8" providerId="ADAL" clId="{B1CE18BB-788A-4D8A-B2E7-7AABD14F45B4}" dt="2022-11-08T13:55:43.386" v="6260"/>
          <ac:spMkLst>
            <pc:docMk/>
            <pc:sldMk cId="1808226692" sldId="265"/>
            <ac:spMk id="50" creationId="{7818AB4F-786D-649F-7EA9-8F62A330A2E1}"/>
          </ac:spMkLst>
        </pc:spChg>
        <pc:spChg chg="add mod">
          <ac:chgData name="Laura Haig" userId="0f962ca9-4357-41b5-9aa9-6332d3d6b8c8" providerId="ADAL" clId="{B1CE18BB-788A-4D8A-B2E7-7AABD14F45B4}" dt="2022-11-08T13:55:43.386" v="6260"/>
          <ac:spMkLst>
            <pc:docMk/>
            <pc:sldMk cId="1808226692" sldId="265"/>
            <ac:spMk id="51" creationId="{E1343F6E-6499-AC51-60FC-335590B2CFDE}"/>
          </ac:spMkLst>
        </pc:spChg>
        <pc:spChg chg="add mod">
          <ac:chgData name="Laura Haig" userId="0f962ca9-4357-41b5-9aa9-6332d3d6b8c8" providerId="ADAL" clId="{B1CE18BB-788A-4D8A-B2E7-7AABD14F45B4}" dt="2022-11-08T15:03:29.365" v="6444" actId="1076"/>
          <ac:spMkLst>
            <pc:docMk/>
            <pc:sldMk cId="1808226692" sldId="265"/>
            <ac:spMk id="52" creationId="{5E5822F3-0BFF-5D69-6396-488F5759A83C}"/>
          </ac:spMkLst>
        </pc:spChg>
        <pc:spChg chg="add mod">
          <ac:chgData name="Laura Haig" userId="0f962ca9-4357-41b5-9aa9-6332d3d6b8c8" providerId="ADAL" clId="{B1CE18BB-788A-4D8A-B2E7-7AABD14F45B4}" dt="2022-11-08T15:03:34.853" v="6447" actId="1076"/>
          <ac:spMkLst>
            <pc:docMk/>
            <pc:sldMk cId="1808226692" sldId="265"/>
            <ac:spMk id="53" creationId="{145663A9-582A-4126-937E-0ABEF9D9CEDD}"/>
          </ac:spMkLst>
        </pc:spChg>
        <pc:spChg chg="mod topLvl">
          <ac:chgData name="Laura Haig" userId="0f962ca9-4357-41b5-9aa9-6332d3d6b8c8" providerId="ADAL" clId="{B1CE18BB-788A-4D8A-B2E7-7AABD14F45B4}" dt="2022-11-08T13:55:43.386" v="6260"/>
          <ac:spMkLst>
            <pc:docMk/>
            <pc:sldMk cId="1808226692" sldId="265"/>
            <ac:spMk id="55" creationId="{B4291F28-44D8-43CF-4A13-87D240C677B0}"/>
          </ac:spMkLst>
        </pc:spChg>
        <pc:spChg chg="mod topLvl">
          <ac:chgData name="Laura Haig" userId="0f962ca9-4357-41b5-9aa9-6332d3d6b8c8" providerId="ADAL" clId="{B1CE18BB-788A-4D8A-B2E7-7AABD14F45B4}" dt="2022-11-08T13:55:43.386" v="6260"/>
          <ac:spMkLst>
            <pc:docMk/>
            <pc:sldMk cId="1808226692" sldId="265"/>
            <ac:spMk id="56" creationId="{FA4239D2-BAE2-49A0-C419-51366A7A0673}"/>
          </ac:spMkLst>
        </pc:spChg>
        <pc:spChg chg="mod topLvl">
          <ac:chgData name="Laura Haig" userId="0f962ca9-4357-41b5-9aa9-6332d3d6b8c8" providerId="ADAL" clId="{B1CE18BB-788A-4D8A-B2E7-7AABD14F45B4}" dt="2022-11-08T13:55:43.386" v="6260"/>
          <ac:spMkLst>
            <pc:docMk/>
            <pc:sldMk cId="1808226692" sldId="265"/>
            <ac:spMk id="57" creationId="{EFB519A1-EB62-21D5-1831-77093659AEB6}"/>
          </ac:spMkLst>
        </pc:spChg>
        <pc:spChg chg="mod topLvl">
          <ac:chgData name="Laura Haig" userId="0f962ca9-4357-41b5-9aa9-6332d3d6b8c8" providerId="ADAL" clId="{B1CE18BB-788A-4D8A-B2E7-7AABD14F45B4}" dt="2022-11-08T13:55:43.386" v="6260"/>
          <ac:spMkLst>
            <pc:docMk/>
            <pc:sldMk cId="1808226692" sldId="265"/>
            <ac:spMk id="58" creationId="{C68AA385-E22C-4EFD-03A1-D0A65AA94791}"/>
          </ac:spMkLst>
        </pc:spChg>
        <pc:spChg chg="mod topLvl">
          <ac:chgData name="Laura Haig" userId="0f962ca9-4357-41b5-9aa9-6332d3d6b8c8" providerId="ADAL" clId="{B1CE18BB-788A-4D8A-B2E7-7AABD14F45B4}" dt="2022-11-08T13:55:43.386" v="6260"/>
          <ac:spMkLst>
            <pc:docMk/>
            <pc:sldMk cId="1808226692" sldId="265"/>
            <ac:spMk id="59" creationId="{589342D3-E40F-5459-0CCA-4EF86E98DE35}"/>
          </ac:spMkLst>
        </pc:spChg>
        <pc:spChg chg="mod topLvl">
          <ac:chgData name="Laura Haig" userId="0f962ca9-4357-41b5-9aa9-6332d3d6b8c8" providerId="ADAL" clId="{B1CE18BB-788A-4D8A-B2E7-7AABD14F45B4}" dt="2022-11-08T13:55:43.386" v="6260"/>
          <ac:spMkLst>
            <pc:docMk/>
            <pc:sldMk cId="1808226692" sldId="265"/>
            <ac:spMk id="61" creationId="{FC449C79-364A-18A3-9B3F-D81A568EEC94}"/>
          </ac:spMkLst>
        </pc:spChg>
        <pc:spChg chg="mod topLvl">
          <ac:chgData name="Laura Haig" userId="0f962ca9-4357-41b5-9aa9-6332d3d6b8c8" providerId="ADAL" clId="{B1CE18BB-788A-4D8A-B2E7-7AABD14F45B4}" dt="2022-11-08T13:55:43.386" v="6260"/>
          <ac:spMkLst>
            <pc:docMk/>
            <pc:sldMk cId="1808226692" sldId="265"/>
            <ac:spMk id="62" creationId="{4F057ACD-CDBE-8ED7-F332-78805FC67952}"/>
          </ac:spMkLst>
        </pc:spChg>
        <pc:spChg chg="mod topLvl">
          <ac:chgData name="Laura Haig" userId="0f962ca9-4357-41b5-9aa9-6332d3d6b8c8" providerId="ADAL" clId="{B1CE18BB-788A-4D8A-B2E7-7AABD14F45B4}" dt="2022-11-08T13:55:43.386" v="6260"/>
          <ac:spMkLst>
            <pc:docMk/>
            <pc:sldMk cId="1808226692" sldId="265"/>
            <ac:spMk id="63" creationId="{D9F396A4-7387-E75A-5549-3D14DBFF733E}"/>
          </ac:spMkLst>
        </pc:spChg>
        <pc:spChg chg="mod topLvl">
          <ac:chgData name="Laura Haig" userId="0f962ca9-4357-41b5-9aa9-6332d3d6b8c8" providerId="ADAL" clId="{B1CE18BB-788A-4D8A-B2E7-7AABD14F45B4}" dt="2022-11-08T13:55:43.386" v="6260"/>
          <ac:spMkLst>
            <pc:docMk/>
            <pc:sldMk cId="1808226692" sldId="265"/>
            <ac:spMk id="1024" creationId="{10223673-D1B1-4B8B-12C6-79E18113492D}"/>
          </ac:spMkLst>
        </pc:spChg>
        <pc:spChg chg="mod topLvl">
          <ac:chgData name="Laura Haig" userId="0f962ca9-4357-41b5-9aa9-6332d3d6b8c8" providerId="ADAL" clId="{B1CE18BB-788A-4D8A-B2E7-7AABD14F45B4}" dt="2022-11-08T13:55:43.386" v="6260"/>
          <ac:spMkLst>
            <pc:docMk/>
            <pc:sldMk cId="1808226692" sldId="265"/>
            <ac:spMk id="1025" creationId="{33B055A5-CB29-6B96-D855-0E5334F591C2}"/>
          </ac:spMkLst>
        </pc:spChg>
        <pc:spChg chg="mod topLvl">
          <ac:chgData name="Laura Haig" userId="0f962ca9-4357-41b5-9aa9-6332d3d6b8c8" providerId="ADAL" clId="{B1CE18BB-788A-4D8A-B2E7-7AABD14F45B4}" dt="2022-11-08T13:55:43.386" v="6260"/>
          <ac:spMkLst>
            <pc:docMk/>
            <pc:sldMk cId="1808226692" sldId="265"/>
            <ac:spMk id="1027" creationId="{1ADD964D-3C7F-2258-D89E-71EF9C62A64A}"/>
          </ac:spMkLst>
        </pc:spChg>
        <pc:spChg chg="add mod ord">
          <ac:chgData name="Laura Haig" userId="0f962ca9-4357-41b5-9aa9-6332d3d6b8c8" providerId="ADAL" clId="{B1CE18BB-788A-4D8A-B2E7-7AABD14F45B4}" dt="2022-11-08T15:05:19.339" v="6480" actId="166"/>
          <ac:spMkLst>
            <pc:docMk/>
            <pc:sldMk cId="1808226692" sldId="265"/>
            <ac:spMk id="1028" creationId="{CC37216D-9F7D-E7EF-96B7-BB0BD6FFEE56}"/>
          </ac:spMkLst>
        </pc:spChg>
        <pc:spChg chg="add mod">
          <ac:chgData name="Laura Haig" userId="0f962ca9-4357-41b5-9aa9-6332d3d6b8c8" providerId="ADAL" clId="{B1CE18BB-788A-4D8A-B2E7-7AABD14F45B4}" dt="2022-11-08T13:55:43.386" v="6260"/>
          <ac:spMkLst>
            <pc:docMk/>
            <pc:sldMk cId="1808226692" sldId="265"/>
            <ac:spMk id="1029" creationId="{82A7BF1B-68B3-8C3C-A3DE-7D0A7F46BB05}"/>
          </ac:spMkLst>
        </pc:spChg>
        <pc:spChg chg="add mod">
          <ac:chgData name="Laura Haig" userId="0f962ca9-4357-41b5-9aa9-6332d3d6b8c8" providerId="ADAL" clId="{B1CE18BB-788A-4D8A-B2E7-7AABD14F45B4}" dt="2022-11-08T13:55:43.386" v="6260"/>
          <ac:spMkLst>
            <pc:docMk/>
            <pc:sldMk cId="1808226692" sldId="265"/>
            <ac:spMk id="1030" creationId="{E48EF5FC-F970-3916-16A1-E1E44463A3BA}"/>
          </ac:spMkLst>
        </pc:spChg>
        <pc:spChg chg="add mod">
          <ac:chgData name="Laura Haig" userId="0f962ca9-4357-41b5-9aa9-6332d3d6b8c8" providerId="ADAL" clId="{B1CE18BB-788A-4D8A-B2E7-7AABD14F45B4}" dt="2022-11-08T13:55:43.386" v="6260"/>
          <ac:spMkLst>
            <pc:docMk/>
            <pc:sldMk cId="1808226692" sldId="265"/>
            <ac:spMk id="1031" creationId="{A672D7CE-EC41-CF82-DD1B-975300A20A7E}"/>
          </ac:spMkLst>
        </pc:spChg>
        <pc:spChg chg="add mod">
          <ac:chgData name="Laura Haig" userId="0f962ca9-4357-41b5-9aa9-6332d3d6b8c8" providerId="ADAL" clId="{B1CE18BB-788A-4D8A-B2E7-7AABD14F45B4}" dt="2022-11-08T13:55:43.386" v="6260"/>
          <ac:spMkLst>
            <pc:docMk/>
            <pc:sldMk cId="1808226692" sldId="265"/>
            <ac:spMk id="1032" creationId="{2727551C-0CE9-700A-0D45-AAE8D930988E}"/>
          </ac:spMkLst>
        </pc:spChg>
        <pc:spChg chg="add mod">
          <ac:chgData name="Laura Haig" userId="0f962ca9-4357-41b5-9aa9-6332d3d6b8c8" providerId="ADAL" clId="{B1CE18BB-788A-4D8A-B2E7-7AABD14F45B4}" dt="2022-11-08T13:55:43.386" v="6260"/>
          <ac:spMkLst>
            <pc:docMk/>
            <pc:sldMk cId="1808226692" sldId="265"/>
            <ac:spMk id="1033" creationId="{6CEA0E3C-A541-3BAB-7EBC-638ED00A48C7}"/>
          </ac:spMkLst>
        </pc:spChg>
        <pc:spChg chg="add mod">
          <ac:chgData name="Laura Haig" userId="0f962ca9-4357-41b5-9aa9-6332d3d6b8c8" providerId="ADAL" clId="{B1CE18BB-788A-4D8A-B2E7-7AABD14F45B4}" dt="2022-11-08T13:55:43.386" v="6260"/>
          <ac:spMkLst>
            <pc:docMk/>
            <pc:sldMk cId="1808226692" sldId="265"/>
            <ac:spMk id="1034" creationId="{F03D2F39-6AD9-67CC-C3A0-AE0D02271A4B}"/>
          </ac:spMkLst>
        </pc:spChg>
        <pc:spChg chg="add mod">
          <ac:chgData name="Laura Haig" userId="0f962ca9-4357-41b5-9aa9-6332d3d6b8c8" providerId="ADAL" clId="{B1CE18BB-788A-4D8A-B2E7-7AABD14F45B4}" dt="2022-11-08T13:55:43.386" v="6260"/>
          <ac:spMkLst>
            <pc:docMk/>
            <pc:sldMk cId="1808226692" sldId="265"/>
            <ac:spMk id="1035" creationId="{7BFEF1F0-6786-5EB5-E695-1293A9A62747}"/>
          </ac:spMkLst>
        </pc:spChg>
        <pc:spChg chg="add mod">
          <ac:chgData name="Laura Haig" userId="0f962ca9-4357-41b5-9aa9-6332d3d6b8c8" providerId="ADAL" clId="{B1CE18BB-788A-4D8A-B2E7-7AABD14F45B4}" dt="2022-11-08T13:55:43.386" v="6260"/>
          <ac:spMkLst>
            <pc:docMk/>
            <pc:sldMk cId="1808226692" sldId="265"/>
            <ac:spMk id="1036" creationId="{40D21154-E9D1-79E9-9D70-BCCBF5D0F05F}"/>
          </ac:spMkLst>
        </pc:spChg>
        <pc:spChg chg="add mod ord">
          <ac:chgData name="Laura Haig" userId="0f962ca9-4357-41b5-9aa9-6332d3d6b8c8" providerId="ADAL" clId="{B1CE18BB-788A-4D8A-B2E7-7AABD14F45B4}" dt="2022-11-08T13:55:43.386" v="6260"/>
          <ac:spMkLst>
            <pc:docMk/>
            <pc:sldMk cId="1808226692" sldId="265"/>
            <ac:spMk id="1037" creationId="{7F118B0E-9D71-5604-0FB1-F75585449E59}"/>
          </ac:spMkLst>
        </pc:spChg>
        <pc:grpChg chg="add del mod">
          <ac:chgData name="Laura Haig" userId="0f962ca9-4357-41b5-9aa9-6332d3d6b8c8" providerId="ADAL" clId="{B1CE18BB-788A-4D8A-B2E7-7AABD14F45B4}" dt="2022-11-02T11:54:57.277" v="415" actId="165"/>
          <ac:grpSpMkLst>
            <pc:docMk/>
            <pc:sldMk cId="1808226692" sldId="265"/>
            <ac:grpSpMk id="12" creationId="{50DDDD9C-1C1C-C54A-B25E-665CFA99CFD5}"/>
          </ac:grpSpMkLst>
        </pc:grpChg>
        <pc:grpChg chg="add del mod">
          <ac:chgData name="Laura Haig" userId="0f962ca9-4357-41b5-9aa9-6332d3d6b8c8" providerId="ADAL" clId="{B1CE18BB-788A-4D8A-B2E7-7AABD14F45B4}" dt="2022-11-02T11:46:27.559" v="349" actId="478"/>
          <ac:grpSpMkLst>
            <pc:docMk/>
            <pc:sldMk cId="1808226692" sldId="265"/>
            <ac:grpSpMk id="15" creationId="{3277B0AA-7EC7-835C-062E-D821B6531FCC}"/>
          </ac:grpSpMkLst>
        </pc:grpChg>
        <pc:grpChg chg="add del mod">
          <ac:chgData name="Laura Haig" userId="0f962ca9-4357-41b5-9aa9-6332d3d6b8c8" providerId="ADAL" clId="{B1CE18BB-788A-4D8A-B2E7-7AABD14F45B4}" dt="2022-11-02T11:46:27.559" v="349" actId="478"/>
          <ac:grpSpMkLst>
            <pc:docMk/>
            <pc:sldMk cId="1808226692" sldId="265"/>
            <ac:grpSpMk id="18" creationId="{B08113FD-40E0-FE31-22B0-79A89C46A459}"/>
          </ac:grpSpMkLst>
        </pc:grpChg>
        <pc:grpChg chg="add del mod">
          <ac:chgData name="Laura Haig" userId="0f962ca9-4357-41b5-9aa9-6332d3d6b8c8" providerId="ADAL" clId="{B1CE18BB-788A-4D8A-B2E7-7AABD14F45B4}" dt="2022-11-02T11:46:27.559" v="349" actId="478"/>
          <ac:grpSpMkLst>
            <pc:docMk/>
            <pc:sldMk cId="1808226692" sldId="265"/>
            <ac:grpSpMk id="21" creationId="{7203513F-C5DA-F65A-91B0-ED5BA75B67EA}"/>
          </ac:grpSpMkLst>
        </pc:grpChg>
        <pc:grpChg chg="add mod">
          <ac:chgData name="Laura Haig" userId="0f962ca9-4357-41b5-9aa9-6332d3d6b8c8" providerId="ADAL" clId="{B1CE18BB-788A-4D8A-B2E7-7AABD14F45B4}" dt="2022-11-08T15:03:33.277" v="6446" actId="1076"/>
          <ac:grpSpMkLst>
            <pc:docMk/>
            <pc:sldMk cId="1808226692" sldId="265"/>
            <ac:grpSpMk id="24" creationId="{5E4F7477-9CF0-1040-D51A-B43984621916}"/>
          </ac:grpSpMkLst>
        </pc:grpChg>
        <pc:grpChg chg="add mod">
          <ac:chgData name="Laura Haig" userId="0f962ca9-4357-41b5-9aa9-6332d3d6b8c8" providerId="ADAL" clId="{B1CE18BB-788A-4D8A-B2E7-7AABD14F45B4}" dt="2022-11-08T15:03:42.569" v="6452" actId="1076"/>
          <ac:grpSpMkLst>
            <pc:docMk/>
            <pc:sldMk cId="1808226692" sldId="265"/>
            <ac:grpSpMk id="25" creationId="{8E3E306D-2B6B-7061-0C1D-02D23140DE2E}"/>
          </ac:grpSpMkLst>
        </pc:grpChg>
        <pc:grpChg chg="add mod">
          <ac:chgData name="Laura Haig" userId="0f962ca9-4357-41b5-9aa9-6332d3d6b8c8" providerId="ADAL" clId="{B1CE18BB-788A-4D8A-B2E7-7AABD14F45B4}" dt="2022-11-08T15:03:39.082" v="6450" actId="1076"/>
          <ac:grpSpMkLst>
            <pc:docMk/>
            <pc:sldMk cId="1808226692" sldId="265"/>
            <ac:grpSpMk id="26" creationId="{068DBD3D-DFC7-903B-5B48-E3FD3EC99A9B}"/>
          </ac:grpSpMkLst>
        </pc:grpChg>
        <pc:grpChg chg="add mod">
          <ac:chgData name="Laura Haig" userId="0f962ca9-4357-41b5-9aa9-6332d3d6b8c8" providerId="ADAL" clId="{B1CE18BB-788A-4D8A-B2E7-7AABD14F45B4}" dt="2022-11-08T15:03:45.679" v="6453" actId="1076"/>
          <ac:grpSpMkLst>
            <pc:docMk/>
            <pc:sldMk cId="1808226692" sldId="265"/>
            <ac:grpSpMk id="27" creationId="{BF76D236-88B9-D012-5B7B-073C55A3F9D4}"/>
          </ac:grpSpMkLst>
        </pc:grpChg>
        <pc:grpChg chg="add mod">
          <ac:chgData name="Laura Haig" userId="0f962ca9-4357-41b5-9aa9-6332d3d6b8c8" providerId="ADAL" clId="{B1CE18BB-788A-4D8A-B2E7-7AABD14F45B4}" dt="2022-11-08T15:03:31.661" v="6445" actId="1076"/>
          <ac:grpSpMkLst>
            <pc:docMk/>
            <pc:sldMk cId="1808226692" sldId="265"/>
            <ac:grpSpMk id="38" creationId="{C71E8587-6DC6-3498-4B00-B54BBAB0BCD9}"/>
          </ac:grpSpMkLst>
        </pc:grpChg>
        <pc:grpChg chg="add mod">
          <ac:chgData name="Laura Haig" userId="0f962ca9-4357-41b5-9aa9-6332d3d6b8c8" providerId="ADAL" clId="{B1CE18BB-788A-4D8A-B2E7-7AABD14F45B4}" dt="2022-11-08T15:03:40.755" v="6451" actId="1076"/>
          <ac:grpSpMkLst>
            <pc:docMk/>
            <pc:sldMk cId="1808226692" sldId="265"/>
            <ac:grpSpMk id="39" creationId="{EE794951-A7CD-ECC8-A728-45EDB69A73EE}"/>
          </ac:grpSpMkLst>
        </pc:grpChg>
        <pc:grpChg chg="add mod">
          <ac:chgData name="Laura Haig" userId="0f962ca9-4357-41b5-9aa9-6332d3d6b8c8" providerId="ADAL" clId="{B1CE18BB-788A-4D8A-B2E7-7AABD14F45B4}" dt="2022-11-08T13:55:43.386" v="6260"/>
          <ac:grpSpMkLst>
            <pc:docMk/>
            <pc:sldMk cId="1808226692" sldId="265"/>
            <ac:grpSpMk id="40" creationId="{4833657C-A2B8-02ED-0125-C07DAD0A51E7}"/>
          </ac:grpSpMkLst>
        </pc:grpChg>
        <pc:grpChg chg="add mod">
          <ac:chgData name="Laura Haig" userId="0f962ca9-4357-41b5-9aa9-6332d3d6b8c8" providerId="ADAL" clId="{B1CE18BB-788A-4D8A-B2E7-7AABD14F45B4}" dt="2022-11-08T13:55:43.386" v="6260"/>
          <ac:grpSpMkLst>
            <pc:docMk/>
            <pc:sldMk cId="1808226692" sldId="265"/>
            <ac:grpSpMk id="41" creationId="{6CC610F4-8FBF-FBBE-E9C1-68255C38E794}"/>
          </ac:grpSpMkLst>
        </pc:grpChg>
        <pc:grpChg chg="add mod">
          <ac:chgData name="Laura Haig" userId="0f962ca9-4357-41b5-9aa9-6332d3d6b8c8" providerId="ADAL" clId="{B1CE18BB-788A-4D8A-B2E7-7AABD14F45B4}" dt="2022-11-08T15:03:37.656" v="6449" actId="1076"/>
          <ac:grpSpMkLst>
            <pc:docMk/>
            <pc:sldMk cId="1808226692" sldId="265"/>
            <ac:grpSpMk id="42" creationId="{0F675715-7BE0-BB07-DB28-6B93DB79BFD8}"/>
          </ac:grpSpMkLst>
        </pc:grpChg>
        <pc:grpChg chg="del mod">
          <ac:chgData name="Laura Haig" userId="0f962ca9-4357-41b5-9aa9-6332d3d6b8c8" providerId="ADAL" clId="{B1CE18BB-788A-4D8A-B2E7-7AABD14F45B4}" dt="2022-11-02T11:52:10.270" v="392" actId="165"/>
          <ac:grpSpMkLst>
            <pc:docMk/>
            <pc:sldMk cId="1808226692" sldId="265"/>
            <ac:grpSpMk id="54" creationId="{80A53BEC-C191-B3ED-AB13-402C757D09B1}"/>
          </ac:grpSpMkLst>
        </pc:grpChg>
        <pc:grpChg chg="del mod">
          <ac:chgData name="Laura Haig" userId="0f962ca9-4357-41b5-9aa9-6332d3d6b8c8" providerId="ADAL" clId="{B1CE18BB-788A-4D8A-B2E7-7AABD14F45B4}" dt="2022-11-02T11:55:35.081" v="419" actId="165"/>
          <ac:grpSpMkLst>
            <pc:docMk/>
            <pc:sldMk cId="1808226692" sldId="265"/>
            <ac:grpSpMk id="60" creationId="{841D621A-63AD-4BBF-F2E3-AA8B7B9CFCA1}"/>
          </ac:grpSpMkLst>
        </pc:grpChg>
        <pc:graphicFrameChg chg="add del mod modGraphic">
          <ac:chgData name="Laura Haig" userId="0f962ca9-4357-41b5-9aa9-6332d3d6b8c8" providerId="ADAL" clId="{B1CE18BB-788A-4D8A-B2E7-7AABD14F45B4}" dt="2022-11-02T11:52:00.600" v="391" actId="18245"/>
          <ac:graphicFrameMkLst>
            <pc:docMk/>
            <pc:sldMk cId="1808226692" sldId="265"/>
            <ac:graphicFrameMk id="7" creationId="{6B17E265-7B37-62A2-DF26-A508E1FEA6E2}"/>
          </ac:graphicFrameMkLst>
        </pc:graphicFrameChg>
        <pc:graphicFrameChg chg="add del mod modGraphic">
          <ac:chgData name="Laura Haig" userId="0f962ca9-4357-41b5-9aa9-6332d3d6b8c8" providerId="ADAL" clId="{B1CE18BB-788A-4D8A-B2E7-7AABD14F45B4}" dt="2022-11-02T11:37:46.048" v="288" actId="478"/>
          <ac:graphicFrameMkLst>
            <pc:docMk/>
            <pc:sldMk cId="1808226692" sldId="265"/>
            <ac:graphicFrameMk id="8" creationId="{BC5C613D-B260-FF16-8EDF-FFE8D8825818}"/>
          </ac:graphicFrameMkLst>
        </pc:graphicFrameChg>
        <pc:graphicFrameChg chg="add del mod topLvl modGraphic">
          <ac:chgData name="Laura Haig" userId="0f962ca9-4357-41b5-9aa9-6332d3d6b8c8" providerId="ADAL" clId="{B1CE18BB-788A-4D8A-B2E7-7AABD14F45B4}" dt="2022-11-02T11:55:04.126" v="416" actId="18245"/>
          <ac:graphicFrameMkLst>
            <pc:docMk/>
            <pc:sldMk cId="1808226692" sldId="265"/>
            <ac:graphicFrameMk id="9" creationId="{2456933C-E1BB-2722-5B2D-A78603C25A3D}"/>
          </ac:graphicFrameMkLst>
        </pc:graphicFrameChg>
        <pc:graphicFrameChg chg="add del mod">
          <ac:chgData name="Laura Haig" userId="0f962ca9-4357-41b5-9aa9-6332d3d6b8c8" providerId="ADAL" clId="{B1CE18BB-788A-4D8A-B2E7-7AABD14F45B4}" dt="2022-11-02T11:47:31.259" v="359"/>
          <ac:graphicFrameMkLst>
            <pc:docMk/>
            <pc:sldMk cId="1808226692" sldId="265"/>
            <ac:graphicFrameMk id="36" creationId="{B3D4DDB1-A32A-5EE5-73BF-06F01471CC94}"/>
          </ac:graphicFrameMkLst>
        </pc:graphicFrameChg>
        <pc:picChg chg="del mod">
          <ac:chgData name="Laura Haig" userId="0f962ca9-4357-41b5-9aa9-6332d3d6b8c8" providerId="ADAL" clId="{B1CE18BB-788A-4D8A-B2E7-7AABD14F45B4}" dt="2022-11-02T11:37:53.672" v="290" actId="478"/>
          <ac:picMkLst>
            <pc:docMk/>
            <pc:sldMk cId="1808226692" sldId="265"/>
            <ac:picMk id="6" creationId="{B5A74BC5-582F-5317-0758-799C22E08917}"/>
          </ac:picMkLst>
        </pc:picChg>
        <pc:picChg chg="add del mod">
          <ac:chgData name="Laura Haig" userId="0f962ca9-4357-41b5-9aa9-6332d3d6b8c8" providerId="ADAL" clId="{B1CE18BB-788A-4D8A-B2E7-7AABD14F45B4}" dt="2022-11-02T11:37:47.682" v="289" actId="478"/>
          <ac:picMkLst>
            <pc:docMk/>
            <pc:sldMk cId="1808226692" sldId="265"/>
            <ac:picMk id="1026" creationId="{E6E601FB-9FD2-1AA3-4BE1-038CB94F43EE}"/>
          </ac:picMkLst>
        </pc:picChg>
      </pc:sldChg>
      <pc:sldChg chg="addSp delSp modSp mod">
        <pc:chgData name="Laura Haig" userId="0f962ca9-4357-41b5-9aa9-6332d3d6b8c8" providerId="ADAL" clId="{B1CE18BB-788A-4D8A-B2E7-7AABD14F45B4}" dt="2022-11-14T13:30:58.894" v="12232" actId="1076"/>
        <pc:sldMkLst>
          <pc:docMk/>
          <pc:sldMk cId="4284116251" sldId="266"/>
        </pc:sldMkLst>
        <pc:spChg chg="mod">
          <ac:chgData name="Laura Haig" userId="0f962ca9-4357-41b5-9aa9-6332d3d6b8c8" providerId="ADAL" clId="{B1CE18BB-788A-4D8A-B2E7-7AABD14F45B4}" dt="2022-11-08T15:36:43.198" v="6660" actId="1076"/>
          <ac:spMkLst>
            <pc:docMk/>
            <pc:sldMk cId="4284116251" sldId="266"/>
            <ac:spMk id="2" creationId="{03396457-1669-2F6D-23C8-A85722006368}"/>
          </ac:spMkLst>
        </pc:spChg>
        <pc:spChg chg="add del mod">
          <ac:chgData name="Laura Haig" userId="0f962ca9-4357-41b5-9aa9-6332d3d6b8c8" providerId="ADAL" clId="{B1CE18BB-788A-4D8A-B2E7-7AABD14F45B4}" dt="2022-11-08T15:39:51.717" v="6677" actId="478"/>
          <ac:spMkLst>
            <pc:docMk/>
            <pc:sldMk cId="4284116251" sldId="266"/>
            <ac:spMk id="3" creationId="{C61FB48D-A895-FE54-AA82-1B3E2D4E74EE}"/>
          </ac:spMkLst>
        </pc:spChg>
        <pc:spChg chg="del">
          <ac:chgData name="Laura Haig" userId="0f962ca9-4357-41b5-9aa9-6332d3d6b8c8" providerId="ADAL" clId="{B1CE18BB-788A-4D8A-B2E7-7AABD14F45B4}" dt="2022-11-03T14:11:48.603" v="6237" actId="478"/>
          <ac:spMkLst>
            <pc:docMk/>
            <pc:sldMk cId="4284116251" sldId="266"/>
            <ac:spMk id="3" creationId="{E90CA04A-7D17-C25D-ABAF-8378AC1FBE5C}"/>
          </ac:spMkLst>
        </pc:spChg>
        <pc:spChg chg="del">
          <ac:chgData name="Laura Haig" userId="0f962ca9-4357-41b5-9aa9-6332d3d6b8c8" providerId="ADAL" clId="{B1CE18BB-788A-4D8A-B2E7-7AABD14F45B4}" dt="2022-11-03T12:39:51.836" v="6160" actId="478"/>
          <ac:spMkLst>
            <pc:docMk/>
            <pc:sldMk cId="4284116251" sldId="266"/>
            <ac:spMk id="4" creationId="{82D7B42B-D8FB-9054-2CE8-A8B17440E570}"/>
          </ac:spMkLst>
        </pc:spChg>
        <pc:spChg chg="add del mod">
          <ac:chgData name="Laura Haig" userId="0f962ca9-4357-41b5-9aa9-6332d3d6b8c8" providerId="ADAL" clId="{B1CE18BB-788A-4D8A-B2E7-7AABD14F45B4}" dt="2022-11-08T15:36:38.677" v="6659" actId="478"/>
          <ac:spMkLst>
            <pc:docMk/>
            <pc:sldMk cId="4284116251" sldId="266"/>
            <ac:spMk id="4" creationId="{C7847DFE-D0DA-EAFA-1DD4-9E41F86E9B7C}"/>
          </ac:spMkLst>
        </pc:spChg>
        <pc:spChg chg="del">
          <ac:chgData name="Laura Haig" userId="0f962ca9-4357-41b5-9aa9-6332d3d6b8c8" providerId="ADAL" clId="{B1CE18BB-788A-4D8A-B2E7-7AABD14F45B4}" dt="2022-11-08T15:35:41.371" v="6640" actId="478"/>
          <ac:spMkLst>
            <pc:docMk/>
            <pc:sldMk cId="4284116251" sldId="266"/>
            <ac:spMk id="5" creationId="{1655F0B3-A9E9-A453-83CF-BEF2EA9E2AC9}"/>
          </ac:spMkLst>
        </pc:spChg>
        <pc:spChg chg="add del mod">
          <ac:chgData name="Laura Haig" userId="0f962ca9-4357-41b5-9aa9-6332d3d6b8c8" providerId="ADAL" clId="{B1CE18BB-788A-4D8A-B2E7-7AABD14F45B4}" dt="2022-11-08T15:39:42.813" v="6673" actId="478"/>
          <ac:spMkLst>
            <pc:docMk/>
            <pc:sldMk cId="4284116251" sldId="266"/>
            <ac:spMk id="6" creationId="{9EFBAB72-1A92-B7C0-6768-6810A617DCFB}"/>
          </ac:spMkLst>
        </pc:spChg>
        <pc:spChg chg="add del mod">
          <ac:chgData name="Laura Haig" userId="0f962ca9-4357-41b5-9aa9-6332d3d6b8c8" providerId="ADAL" clId="{B1CE18BB-788A-4D8A-B2E7-7AABD14F45B4}" dt="2022-11-03T12:39:51.840" v="6162"/>
          <ac:spMkLst>
            <pc:docMk/>
            <pc:sldMk cId="4284116251" sldId="266"/>
            <ac:spMk id="7" creationId="{8362B367-1340-9B09-4374-8511AB765419}"/>
          </ac:spMkLst>
        </pc:spChg>
        <pc:spChg chg="add del mod">
          <ac:chgData name="Laura Haig" userId="0f962ca9-4357-41b5-9aa9-6332d3d6b8c8" providerId="ADAL" clId="{B1CE18BB-788A-4D8A-B2E7-7AABD14F45B4}" dt="2022-11-08T15:39:48.959" v="6676" actId="478"/>
          <ac:spMkLst>
            <pc:docMk/>
            <pc:sldMk cId="4284116251" sldId="266"/>
            <ac:spMk id="9" creationId="{E47801D7-27E6-87C2-76B1-DC2670E0EF1C}"/>
          </ac:spMkLst>
        </pc:spChg>
        <pc:spChg chg="add del">
          <ac:chgData name="Laura Haig" userId="0f962ca9-4357-41b5-9aa9-6332d3d6b8c8" providerId="ADAL" clId="{B1CE18BB-788A-4D8A-B2E7-7AABD14F45B4}" dt="2022-11-03T12:41:33.664" v="6188" actId="22"/>
          <ac:spMkLst>
            <pc:docMk/>
            <pc:sldMk cId="4284116251" sldId="266"/>
            <ac:spMk id="14" creationId="{107160F3-AB4C-38B8-F6DB-7CC05B41260A}"/>
          </ac:spMkLst>
        </pc:spChg>
        <pc:graphicFrameChg chg="add del mod modGraphic">
          <ac:chgData name="Laura Haig" userId="0f962ca9-4357-41b5-9aa9-6332d3d6b8c8" providerId="ADAL" clId="{B1CE18BB-788A-4D8A-B2E7-7AABD14F45B4}" dt="2022-11-03T12:38:40.811" v="6155" actId="478"/>
          <ac:graphicFrameMkLst>
            <pc:docMk/>
            <pc:sldMk cId="4284116251" sldId="266"/>
            <ac:graphicFrameMk id="6" creationId="{BD6FE1C9-B189-7B1F-33FB-10B5B508E0A9}"/>
          </ac:graphicFrameMkLst>
        </pc:graphicFrameChg>
        <pc:graphicFrameChg chg="add del mod modGraphic">
          <ac:chgData name="Laura Haig" userId="0f962ca9-4357-41b5-9aa9-6332d3d6b8c8" providerId="ADAL" clId="{B1CE18BB-788A-4D8A-B2E7-7AABD14F45B4}" dt="2022-11-03T12:40:19.981" v="6168" actId="478"/>
          <ac:graphicFrameMkLst>
            <pc:docMk/>
            <pc:sldMk cId="4284116251" sldId="266"/>
            <ac:graphicFrameMk id="8" creationId="{DD572608-087E-B776-0139-E05B32B6C45D}"/>
          </ac:graphicFrameMkLst>
        </pc:graphicFrameChg>
        <pc:graphicFrameChg chg="add del mod">
          <ac:chgData name="Laura Haig" userId="0f962ca9-4357-41b5-9aa9-6332d3d6b8c8" providerId="ADAL" clId="{B1CE18BB-788A-4D8A-B2E7-7AABD14F45B4}" dt="2022-11-03T12:41:06.471" v="6180"/>
          <ac:graphicFrameMkLst>
            <pc:docMk/>
            <pc:sldMk cId="4284116251" sldId="266"/>
            <ac:graphicFrameMk id="10" creationId="{CD142446-F32A-5B8A-A86C-8ACB1A188DD8}"/>
          </ac:graphicFrameMkLst>
        </pc:graphicFrameChg>
        <pc:graphicFrameChg chg="add del mod">
          <ac:chgData name="Laura Haig" userId="0f962ca9-4357-41b5-9aa9-6332d3d6b8c8" providerId="ADAL" clId="{B1CE18BB-788A-4D8A-B2E7-7AABD14F45B4}" dt="2022-11-03T12:41:13.417" v="6183"/>
          <ac:graphicFrameMkLst>
            <pc:docMk/>
            <pc:sldMk cId="4284116251" sldId="266"/>
            <ac:graphicFrameMk id="11" creationId="{B6EB5A28-56E5-125E-CDD4-30760BFC2F20}"/>
          </ac:graphicFrameMkLst>
        </pc:graphicFrameChg>
        <pc:graphicFrameChg chg="add del mod">
          <ac:chgData name="Laura Haig" userId="0f962ca9-4357-41b5-9aa9-6332d3d6b8c8" providerId="ADAL" clId="{B1CE18BB-788A-4D8A-B2E7-7AABD14F45B4}" dt="2022-11-03T12:41:25.191" v="6186"/>
          <ac:graphicFrameMkLst>
            <pc:docMk/>
            <pc:sldMk cId="4284116251" sldId="266"/>
            <ac:graphicFrameMk id="12" creationId="{49EC6CBA-6B48-18AA-FFE6-5CFCC8C4E470}"/>
          </ac:graphicFrameMkLst>
        </pc:graphicFrameChg>
        <pc:picChg chg="add mod ord">
          <ac:chgData name="Laura Haig" userId="0f962ca9-4357-41b5-9aa9-6332d3d6b8c8" providerId="ADAL" clId="{B1CE18BB-788A-4D8A-B2E7-7AABD14F45B4}" dt="2022-11-14T13:30:58.894" v="12232" actId="1076"/>
          <ac:picMkLst>
            <pc:docMk/>
            <pc:sldMk cId="4284116251" sldId="266"/>
            <ac:picMk id="8" creationId="{887D2002-1AA5-4FD4-143E-0EE6FF3A43FB}"/>
          </ac:picMkLst>
        </pc:picChg>
        <pc:picChg chg="add mod">
          <ac:chgData name="Laura Haig" userId="0f962ca9-4357-41b5-9aa9-6332d3d6b8c8" providerId="ADAL" clId="{B1CE18BB-788A-4D8A-B2E7-7AABD14F45B4}" dt="2022-11-14T13:30:27.500" v="12225" actId="1076"/>
          <ac:picMkLst>
            <pc:docMk/>
            <pc:sldMk cId="4284116251" sldId="266"/>
            <ac:picMk id="11" creationId="{C3F0F44F-A91B-FCEF-5BDE-A40195F74977}"/>
          </ac:picMkLst>
        </pc:picChg>
        <pc:picChg chg="add del mod">
          <ac:chgData name="Laura Haig" userId="0f962ca9-4357-41b5-9aa9-6332d3d6b8c8" providerId="ADAL" clId="{B1CE18BB-788A-4D8A-B2E7-7AABD14F45B4}" dt="2022-11-08T15:46:03.735" v="6683" actId="478"/>
          <ac:picMkLst>
            <pc:docMk/>
            <pc:sldMk cId="4284116251" sldId="266"/>
            <ac:picMk id="13" creationId="{DF3F332E-A652-CAEA-757B-CA0314FBEEF6}"/>
          </ac:picMkLst>
        </pc:picChg>
        <pc:picChg chg="add mod">
          <ac:chgData name="Laura Haig" userId="0f962ca9-4357-41b5-9aa9-6332d3d6b8c8" providerId="ADAL" clId="{B1CE18BB-788A-4D8A-B2E7-7AABD14F45B4}" dt="2022-11-14T13:30:32.300" v="12226" actId="1076"/>
          <ac:picMkLst>
            <pc:docMk/>
            <pc:sldMk cId="4284116251" sldId="266"/>
            <ac:picMk id="15" creationId="{AB0274AE-B373-D465-A0E6-9574B00D19A5}"/>
          </ac:picMkLst>
        </pc:picChg>
        <pc:picChg chg="add mod">
          <ac:chgData name="Laura Haig" userId="0f962ca9-4357-41b5-9aa9-6332d3d6b8c8" providerId="ADAL" clId="{B1CE18BB-788A-4D8A-B2E7-7AABD14F45B4}" dt="2022-11-14T13:30:49.037" v="12230" actId="1076"/>
          <ac:picMkLst>
            <pc:docMk/>
            <pc:sldMk cId="4284116251" sldId="266"/>
            <ac:picMk id="17" creationId="{A634D93D-A32A-0CB1-A8C4-0DEF3BE72C2B}"/>
          </ac:picMkLst>
        </pc:picChg>
        <pc:picChg chg="add del mod">
          <ac:chgData name="Laura Haig" userId="0f962ca9-4357-41b5-9aa9-6332d3d6b8c8" providerId="ADAL" clId="{B1CE18BB-788A-4D8A-B2E7-7AABD14F45B4}" dt="2022-11-08T15:31:57.425" v="6631" actId="478"/>
          <ac:picMkLst>
            <pc:docMk/>
            <pc:sldMk cId="4284116251" sldId="266"/>
            <ac:picMk id="3074" creationId="{C45506F7-12B2-2B2C-38CB-B1E170769F9E}"/>
          </ac:picMkLst>
        </pc:picChg>
      </pc:sldChg>
      <pc:sldChg chg="addSp delSp modSp mod modNotes">
        <pc:chgData name="Laura Haig" userId="0f962ca9-4357-41b5-9aa9-6332d3d6b8c8" providerId="ADAL" clId="{B1CE18BB-788A-4D8A-B2E7-7AABD14F45B4}" dt="2022-11-09T08:07:57.522" v="6711" actId="1076"/>
        <pc:sldMkLst>
          <pc:docMk/>
          <pc:sldMk cId="2385653928" sldId="267"/>
        </pc:sldMkLst>
        <pc:spChg chg="mod">
          <ac:chgData name="Laura Haig" userId="0f962ca9-4357-41b5-9aa9-6332d3d6b8c8" providerId="ADAL" clId="{B1CE18BB-788A-4D8A-B2E7-7AABD14F45B4}" dt="2022-11-09T08:07:16.302" v="6702" actId="20577"/>
          <ac:spMkLst>
            <pc:docMk/>
            <pc:sldMk cId="2385653928" sldId="267"/>
            <ac:spMk id="2" creationId="{5415950C-8B75-A572-8E9C-0151B556DC06}"/>
          </ac:spMkLst>
        </pc:spChg>
        <pc:spChg chg="mod">
          <ac:chgData name="Laura Haig" userId="0f962ca9-4357-41b5-9aa9-6332d3d6b8c8" providerId="ADAL" clId="{B1CE18BB-788A-4D8A-B2E7-7AABD14F45B4}" dt="2022-11-09T08:07:39.160" v="6706" actId="122"/>
          <ac:spMkLst>
            <pc:docMk/>
            <pc:sldMk cId="2385653928" sldId="267"/>
            <ac:spMk id="3" creationId="{7FF40C76-4509-D724-5343-9473E88B0E90}"/>
          </ac:spMkLst>
        </pc:spChg>
        <pc:spChg chg="mod">
          <ac:chgData name="Laura Haig" userId="0f962ca9-4357-41b5-9aa9-6332d3d6b8c8" providerId="ADAL" clId="{B1CE18BB-788A-4D8A-B2E7-7AABD14F45B4}" dt="2022-11-09T08:07:43.180" v="6707" actId="1076"/>
          <ac:spMkLst>
            <pc:docMk/>
            <pc:sldMk cId="2385653928" sldId="267"/>
            <ac:spMk id="4" creationId="{9EAF3DAB-FEB3-8731-1420-39B25DCBAB3E}"/>
          </ac:spMkLst>
        </pc:spChg>
        <pc:spChg chg="del mod">
          <ac:chgData name="Laura Haig" userId="0f962ca9-4357-41b5-9aa9-6332d3d6b8c8" providerId="ADAL" clId="{B1CE18BB-788A-4D8A-B2E7-7AABD14F45B4}" dt="2022-11-02T12:18:01.899" v="668" actId="478"/>
          <ac:spMkLst>
            <pc:docMk/>
            <pc:sldMk cId="2385653928" sldId="267"/>
            <ac:spMk id="5" creationId="{4E6741B5-3974-3268-0E24-DA45E227D1E8}"/>
          </ac:spMkLst>
        </pc:spChg>
        <pc:spChg chg="add del">
          <ac:chgData name="Laura Haig" userId="0f962ca9-4357-41b5-9aa9-6332d3d6b8c8" providerId="ADAL" clId="{B1CE18BB-788A-4D8A-B2E7-7AABD14F45B4}" dt="2022-11-08T15:18:04.043" v="6547" actId="478"/>
          <ac:spMkLst>
            <pc:docMk/>
            <pc:sldMk cId="2385653928" sldId="267"/>
            <ac:spMk id="5" creationId="{6488E11B-62C6-8C10-0790-B34064507571}"/>
          </ac:spMkLst>
        </pc:spChg>
        <pc:spChg chg="add del mod topLvl">
          <ac:chgData name="Laura Haig" userId="0f962ca9-4357-41b5-9aa9-6332d3d6b8c8" providerId="ADAL" clId="{B1CE18BB-788A-4D8A-B2E7-7AABD14F45B4}" dt="2022-11-08T15:18:24.404" v="6550" actId="478"/>
          <ac:spMkLst>
            <pc:docMk/>
            <pc:sldMk cId="2385653928" sldId="267"/>
            <ac:spMk id="6" creationId="{E07A147E-B8BB-1DF1-1BF7-16AE84DE552B}"/>
          </ac:spMkLst>
        </pc:spChg>
        <pc:spChg chg="add del mod topLvl">
          <ac:chgData name="Laura Haig" userId="0f962ca9-4357-41b5-9aa9-6332d3d6b8c8" providerId="ADAL" clId="{B1CE18BB-788A-4D8A-B2E7-7AABD14F45B4}" dt="2022-11-08T15:18:24.404" v="6550" actId="478"/>
          <ac:spMkLst>
            <pc:docMk/>
            <pc:sldMk cId="2385653928" sldId="267"/>
            <ac:spMk id="7" creationId="{E86C02B2-D984-681C-AA2C-EC8C5CF0DF66}"/>
          </ac:spMkLst>
        </pc:spChg>
        <pc:spChg chg="add del mod topLvl">
          <ac:chgData name="Laura Haig" userId="0f962ca9-4357-41b5-9aa9-6332d3d6b8c8" providerId="ADAL" clId="{B1CE18BB-788A-4D8A-B2E7-7AABD14F45B4}" dt="2022-11-08T15:18:24.404" v="6550" actId="478"/>
          <ac:spMkLst>
            <pc:docMk/>
            <pc:sldMk cId="2385653928" sldId="267"/>
            <ac:spMk id="8" creationId="{584C8DDC-6AD1-A1C6-E4F7-A645603BBC3A}"/>
          </ac:spMkLst>
        </pc:spChg>
        <pc:spChg chg="add del mod topLvl">
          <ac:chgData name="Laura Haig" userId="0f962ca9-4357-41b5-9aa9-6332d3d6b8c8" providerId="ADAL" clId="{B1CE18BB-788A-4D8A-B2E7-7AABD14F45B4}" dt="2022-11-08T15:18:24.404" v="6550" actId="478"/>
          <ac:spMkLst>
            <pc:docMk/>
            <pc:sldMk cId="2385653928" sldId="267"/>
            <ac:spMk id="9" creationId="{9D1B0A5A-E057-2189-361A-A1D149A9D54E}"/>
          </ac:spMkLst>
        </pc:spChg>
        <pc:spChg chg="add del mod topLvl">
          <ac:chgData name="Laura Haig" userId="0f962ca9-4357-41b5-9aa9-6332d3d6b8c8" providerId="ADAL" clId="{B1CE18BB-788A-4D8A-B2E7-7AABD14F45B4}" dt="2022-11-08T15:18:24.404" v="6550" actId="478"/>
          <ac:spMkLst>
            <pc:docMk/>
            <pc:sldMk cId="2385653928" sldId="267"/>
            <ac:spMk id="10" creationId="{D011B51A-2F42-57C6-EAFD-DA74732DFEF8}"/>
          </ac:spMkLst>
        </pc:spChg>
        <pc:spChg chg="add del mod topLvl">
          <ac:chgData name="Laura Haig" userId="0f962ca9-4357-41b5-9aa9-6332d3d6b8c8" providerId="ADAL" clId="{B1CE18BB-788A-4D8A-B2E7-7AABD14F45B4}" dt="2022-11-08T15:18:24.404" v="6550" actId="478"/>
          <ac:spMkLst>
            <pc:docMk/>
            <pc:sldMk cId="2385653928" sldId="267"/>
            <ac:spMk id="11" creationId="{8F6DDD12-B511-54BB-1627-57B744C50239}"/>
          </ac:spMkLst>
        </pc:spChg>
        <pc:spChg chg="add del">
          <ac:chgData name="Laura Haig" userId="0f962ca9-4357-41b5-9aa9-6332d3d6b8c8" providerId="ADAL" clId="{B1CE18BB-788A-4D8A-B2E7-7AABD14F45B4}" dt="2022-11-08T15:19:02.912" v="6554" actId="478"/>
          <ac:spMkLst>
            <pc:docMk/>
            <pc:sldMk cId="2385653928" sldId="267"/>
            <ac:spMk id="13" creationId="{4F72E9E0-8107-AEAB-65A0-FC8EED1948B0}"/>
          </ac:spMkLst>
        </pc:spChg>
        <pc:spChg chg="add del">
          <ac:chgData name="Laura Haig" userId="0f962ca9-4357-41b5-9aa9-6332d3d6b8c8" providerId="ADAL" clId="{B1CE18BB-788A-4D8A-B2E7-7AABD14F45B4}" dt="2022-11-08T15:19:11.464" v="6556" actId="478"/>
          <ac:spMkLst>
            <pc:docMk/>
            <pc:sldMk cId="2385653928" sldId="267"/>
            <ac:spMk id="14" creationId="{333C44EC-CD87-68F3-5E94-148690A5A453}"/>
          </ac:spMkLst>
        </pc:spChg>
        <pc:spChg chg="add del">
          <ac:chgData name="Laura Haig" userId="0f962ca9-4357-41b5-9aa9-6332d3d6b8c8" providerId="ADAL" clId="{B1CE18BB-788A-4D8A-B2E7-7AABD14F45B4}" dt="2022-11-08T15:21:09.032" v="6564" actId="478"/>
          <ac:spMkLst>
            <pc:docMk/>
            <pc:sldMk cId="2385653928" sldId="267"/>
            <ac:spMk id="15" creationId="{8F2DEADB-9982-EC4B-9F38-6C8B1765CB3F}"/>
          </ac:spMkLst>
        </pc:spChg>
        <pc:spChg chg="add del">
          <ac:chgData name="Laura Haig" userId="0f962ca9-4357-41b5-9aa9-6332d3d6b8c8" providerId="ADAL" clId="{B1CE18BB-788A-4D8A-B2E7-7AABD14F45B4}" dt="2022-11-08T15:21:17.056" v="6566" actId="478"/>
          <ac:spMkLst>
            <pc:docMk/>
            <pc:sldMk cId="2385653928" sldId="267"/>
            <ac:spMk id="16" creationId="{AFE8F7B3-23F7-2543-0D36-9B45153E0FC5}"/>
          </ac:spMkLst>
        </pc:spChg>
        <pc:grpChg chg="add del mod">
          <ac:chgData name="Laura Haig" userId="0f962ca9-4357-41b5-9aa9-6332d3d6b8c8" providerId="ADAL" clId="{B1CE18BB-788A-4D8A-B2E7-7AABD14F45B4}" dt="2022-11-08T15:18:21.103" v="6549" actId="165"/>
          <ac:grpSpMkLst>
            <pc:docMk/>
            <pc:sldMk cId="2385653928" sldId="267"/>
            <ac:grpSpMk id="12" creationId="{718A037C-84E2-34FB-0673-1B22FA4CBA7C}"/>
          </ac:grpSpMkLst>
        </pc:grpChg>
        <pc:picChg chg="add mod">
          <ac:chgData name="Laura Haig" userId="0f962ca9-4357-41b5-9aa9-6332d3d6b8c8" providerId="ADAL" clId="{B1CE18BB-788A-4D8A-B2E7-7AABD14F45B4}" dt="2022-11-08T15:31:33.697" v="6628" actId="1076"/>
          <ac:picMkLst>
            <pc:docMk/>
            <pc:sldMk cId="2385653928" sldId="267"/>
            <ac:picMk id="2050" creationId="{139C2822-ACF5-B5D9-431E-65DCE863BDE3}"/>
          </ac:picMkLst>
        </pc:picChg>
        <pc:picChg chg="add del mod">
          <ac:chgData name="Laura Haig" userId="0f962ca9-4357-41b5-9aa9-6332d3d6b8c8" providerId="ADAL" clId="{B1CE18BB-788A-4D8A-B2E7-7AABD14F45B4}" dt="2022-11-08T15:24:08.523" v="6576" actId="478"/>
          <ac:picMkLst>
            <pc:docMk/>
            <pc:sldMk cId="2385653928" sldId="267"/>
            <ac:picMk id="2052" creationId="{FC5D1E2F-5082-9793-0945-E8594B2AD6DD}"/>
          </ac:picMkLst>
        </pc:picChg>
        <pc:picChg chg="add del mod topLvl">
          <ac:chgData name="Laura Haig" userId="0f962ca9-4357-41b5-9aa9-6332d3d6b8c8" providerId="ADAL" clId="{B1CE18BB-788A-4D8A-B2E7-7AABD14F45B4}" dt="2022-11-09T08:07:55.125" v="6710" actId="1076"/>
          <ac:picMkLst>
            <pc:docMk/>
            <pc:sldMk cId="2385653928" sldId="267"/>
            <ac:picMk id="2054" creationId="{C6B50682-DE92-CEFB-942A-17AC34BA73B0}"/>
          </ac:picMkLst>
        </pc:picChg>
        <pc:picChg chg="add mod">
          <ac:chgData name="Laura Haig" userId="0f962ca9-4357-41b5-9aa9-6332d3d6b8c8" providerId="ADAL" clId="{B1CE18BB-788A-4D8A-B2E7-7AABD14F45B4}" dt="2022-11-08T15:31:16.814" v="6623" actId="1076"/>
          <ac:picMkLst>
            <pc:docMk/>
            <pc:sldMk cId="2385653928" sldId="267"/>
            <ac:picMk id="2056" creationId="{3D648874-35A3-2740-4B44-2F6346B428E7}"/>
          </ac:picMkLst>
        </pc:picChg>
        <pc:picChg chg="add mod">
          <ac:chgData name="Laura Haig" userId="0f962ca9-4357-41b5-9aa9-6332d3d6b8c8" providerId="ADAL" clId="{B1CE18BB-788A-4D8A-B2E7-7AABD14F45B4}" dt="2022-11-09T08:07:57.522" v="6711" actId="1076"/>
          <ac:picMkLst>
            <pc:docMk/>
            <pc:sldMk cId="2385653928" sldId="267"/>
            <ac:picMk id="2062" creationId="{95FA6C33-0C84-0B58-B770-19A4AE98309D}"/>
          </ac:picMkLst>
        </pc:picChg>
        <pc:picChg chg="add mod">
          <ac:chgData name="Laura Haig" userId="0f962ca9-4357-41b5-9aa9-6332d3d6b8c8" providerId="ADAL" clId="{B1CE18BB-788A-4D8A-B2E7-7AABD14F45B4}" dt="2022-11-08T15:31:31.276" v="6627" actId="1076"/>
          <ac:picMkLst>
            <pc:docMk/>
            <pc:sldMk cId="2385653928" sldId="267"/>
            <ac:picMk id="2064" creationId="{C7E7D9F2-426A-F8E9-4DC9-42AB3AF60AB2}"/>
          </ac:picMkLst>
        </pc:picChg>
      </pc:sldChg>
      <pc:sldChg chg="addSp delSp modSp new mod modAnim modNotes modNotesTx">
        <pc:chgData name="Laura Haig" userId="0f962ca9-4357-41b5-9aa9-6332d3d6b8c8" providerId="ADAL" clId="{B1CE18BB-788A-4D8A-B2E7-7AABD14F45B4}" dt="2022-11-15T08:54:30.191" v="12234" actId="20577"/>
        <pc:sldMkLst>
          <pc:docMk/>
          <pc:sldMk cId="2862944103" sldId="268"/>
        </pc:sldMkLst>
        <pc:spChg chg="mod">
          <ac:chgData name="Laura Haig" userId="0f962ca9-4357-41b5-9aa9-6332d3d6b8c8" providerId="ADAL" clId="{B1CE18BB-788A-4D8A-B2E7-7AABD14F45B4}" dt="2022-11-08T15:02:05.351" v="6429" actId="1076"/>
          <ac:spMkLst>
            <pc:docMk/>
            <pc:sldMk cId="2862944103" sldId="268"/>
            <ac:spMk id="2" creationId="{6D8DD26A-515E-4F05-70A2-2A7359DBB13C}"/>
          </ac:spMkLst>
        </pc:spChg>
        <pc:spChg chg="mod">
          <ac:chgData name="Laura Haig" userId="0f962ca9-4357-41b5-9aa9-6332d3d6b8c8" providerId="ADAL" clId="{B1CE18BB-788A-4D8A-B2E7-7AABD14F45B4}" dt="2022-11-08T15:02:02.285" v="6428" actId="14100"/>
          <ac:spMkLst>
            <pc:docMk/>
            <pc:sldMk cId="2862944103" sldId="268"/>
            <ac:spMk id="3" creationId="{4152DA6E-BA2B-6BAC-78D8-72A68A7BA46D}"/>
          </ac:spMkLst>
        </pc:spChg>
        <pc:spChg chg="del mod">
          <ac:chgData name="Laura Haig" userId="0f962ca9-4357-41b5-9aa9-6332d3d6b8c8" providerId="ADAL" clId="{B1CE18BB-788A-4D8A-B2E7-7AABD14F45B4}" dt="2022-11-02T14:51:31.974" v="1637" actId="478"/>
          <ac:spMkLst>
            <pc:docMk/>
            <pc:sldMk cId="2862944103" sldId="268"/>
            <ac:spMk id="4" creationId="{60E3C337-01F9-4F35-B992-916B41F7E4BF}"/>
          </ac:spMkLst>
        </pc:spChg>
        <pc:spChg chg="del">
          <ac:chgData name="Laura Haig" userId="0f962ca9-4357-41b5-9aa9-6332d3d6b8c8" providerId="ADAL" clId="{B1CE18BB-788A-4D8A-B2E7-7AABD14F45B4}" dt="2022-11-02T14:51:13.944" v="1631" actId="478"/>
          <ac:spMkLst>
            <pc:docMk/>
            <pc:sldMk cId="2862944103" sldId="268"/>
            <ac:spMk id="5" creationId="{630FA216-7A9C-8142-96F9-306453DFE8E3}"/>
          </ac:spMkLst>
        </pc:spChg>
        <pc:spChg chg="add del mod">
          <ac:chgData name="Laura Haig" userId="0f962ca9-4357-41b5-9aa9-6332d3d6b8c8" providerId="ADAL" clId="{B1CE18BB-788A-4D8A-B2E7-7AABD14F45B4}" dt="2022-11-02T14:51:33.975" v="1638" actId="478"/>
          <ac:spMkLst>
            <pc:docMk/>
            <pc:sldMk cId="2862944103" sldId="268"/>
            <ac:spMk id="8" creationId="{B35D7B76-9AD8-EB15-FAE2-A6A3786BAA6E}"/>
          </ac:spMkLst>
        </pc:spChg>
        <pc:spChg chg="add mod">
          <ac:chgData name="Laura Haig" userId="0f962ca9-4357-41b5-9aa9-6332d3d6b8c8" providerId="ADAL" clId="{B1CE18BB-788A-4D8A-B2E7-7AABD14F45B4}" dt="2022-11-08T15:02:56.403" v="6439" actId="1076"/>
          <ac:spMkLst>
            <pc:docMk/>
            <pc:sldMk cId="2862944103" sldId="268"/>
            <ac:spMk id="9" creationId="{E7723426-7DEB-4BFE-69CB-7BB5E3D591B8}"/>
          </ac:spMkLst>
        </pc:spChg>
        <pc:spChg chg="add mod">
          <ac:chgData name="Laura Haig" userId="0f962ca9-4357-41b5-9aa9-6332d3d6b8c8" providerId="ADAL" clId="{B1CE18BB-788A-4D8A-B2E7-7AABD14F45B4}" dt="2022-11-08T15:02:59.660" v="6440" actId="1076"/>
          <ac:spMkLst>
            <pc:docMk/>
            <pc:sldMk cId="2862944103" sldId="268"/>
            <ac:spMk id="10" creationId="{16AC0B24-AF8D-39BD-A50D-21DA00E6C327}"/>
          </ac:spMkLst>
        </pc:spChg>
        <pc:spChg chg="add mod">
          <ac:chgData name="Laura Haig" userId="0f962ca9-4357-41b5-9aa9-6332d3d6b8c8" providerId="ADAL" clId="{B1CE18BB-788A-4D8A-B2E7-7AABD14F45B4}" dt="2022-11-08T15:02:43.630" v="6436" actId="1076"/>
          <ac:spMkLst>
            <pc:docMk/>
            <pc:sldMk cId="2862944103" sldId="268"/>
            <ac:spMk id="11" creationId="{1ED0B9A3-4DAB-FE7A-8938-7F695B1B2ECC}"/>
          </ac:spMkLst>
        </pc:spChg>
        <pc:grpChg chg="add mod">
          <ac:chgData name="Laura Haig" userId="0f962ca9-4357-41b5-9aa9-6332d3d6b8c8" providerId="ADAL" clId="{B1CE18BB-788A-4D8A-B2E7-7AABD14F45B4}" dt="2022-11-08T15:02:56.403" v="6439" actId="1076"/>
          <ac:grpSpMkLst>
            <pc:docMk/>
            <pc:sldMk cId="2862944103" sldId="268"/>
            <ac:grpSpMk id="4" creationId="{A1712721-8882-BC9A-6E6E-6AF5D0BF93A1}"/>
          </ac:grpSpMkLst>
        </pc:grpChg>
        <pc:picChg chg="add del mod">
          <ac:chgData name="Laura Haig" userId="0f962ca9-4357-41b5-9aa9-6332d3d6b8c8" providerId="ADAL" clId="{B1CE18BB-788A-4D8A-B2E7-7AABD14F45B4}" dt="2022-11-02T14:54:15.050" v="1686" actId="478"/>
          <ac:picMkLst>
            <pc:docMk/>
            <pc:sldMk cId="2862944103" sldId="268"/>
            <ac:picMk id="6" creationId="{CC1118C5-69B0-E934-F307-1DC20ABE7C4A}"/>
          </ac:picMkLst>
        </pc:picChg>
        <pc:picChg chg="add del mod">
          <ac:chgData name="Laura Haig" userId="0f962ca9-4357-41b5-9aa9-6332d3d6b8c8" providerId="ADAL" clId="{B1CE18BB-788A-4D8A-B2E7-7AABD14F45B4}" dt="2022-11-02T14:54:13.020" v="1685" actId="478"/>
          <ac:picMkLst>
            <pc:docMk/>
            <pc:sldMk cId="2862944103" sldId="268"/>
            <ac:picMk id="12" creationId="{245EDDD3-54C7-1F0C-AFF6-0DDD4BDEB41D}"/>
          </ac:picMkLst>
        </pc:picChg>
        <pc:picChg chg="add del mod">
          <ac:chgData name="Laura Haig" userId="0f962ca9-4357-41b5-9aa9-6332d3d6b8c8" providerId="ADAL" clId="{B1CE18BB-788A-4D8A-B2E7-7AABD14F45B4}" dt="2022-11-02T15:11:57.383" v="1718" actId="478"/>
          <ac:picMkLst>
            <pc:docMk/>
            <pc:sldMk cId="2862944103" sldId="268"/>
            <ac:picMk id="13" creationId="{0DE2D58C-F994-621C-DADB-1E518B806C0B}"/>
          </ac:picMkLst>
        </pc:picChg>
        <pc:picChg chg="add del mod">
          <ac:chgData name="Laura Haig" userId="0f962ca9-4357-41b5-9aa9-6332d3d6b8c8" providerId="ADAL" clId="{B1CE18BB-788A-4D8A-B2E7-7AABD14F45B4}" dt="2022-11-02T15:11:59.325" v="1719" actId="478"/>
          <ac:picMkLst>
            <pc:docMk/>
            <pc:sldMk cId="2862944103" sldId="268"/>
            <ac:picMk id="14" creationId="{9505D1E2-9AF2-D27E-36F7-B95A2CA44475}"/>
          </ac:picMkLst>
        </pc:picChg>
        <pc:picChg chg="add mod">
          <ac:chgData name="Laura Haig" userId="0f962ca9-4357-41b5-9aa9-6332d3d6b8c8" providerId="ADAL" clId="{B1CE18BB-788A-4D8A-B2E7-7AABD14F45B4}" dt="2022-11-08T15:02:56.403" v="6439" actId="1076"/>
          <ac:picMkLst>
            <pc:docMk/>
            <pc:sldMk cId="2862944103" sldId="268"/>
            <ac:picMk id="15" creationId="{8AD08801-DB40-900E-5732-1C537EADF857}"/>
          </ac:picMkLst>
        </pc:picChg>
        <pc:picChg chg="add mod">
          <ac:chgData name="Laura Haig" userId="0f962ca9-4357-41b5-9aa9-6332d3d6b8c8" providerId="ADAL" clId="{B1CE18BB-788A-4D8A-B2E7-7AABD14F45B4}" dt="2022-11-08T15:02:45.938" v="6437" actId="1076"/>
          <ac:picMkLst>
            <pc:docMk/>
            <pc:sldMk cId="2862944103" sldId="268"/>
            <ac:picMk id="16" creationId="{178B2D76-6273-C5A2-7D90-98CF22680CF5}"/>
          </ac:picMkLst>
        </pc:picChg>
        <pc:picChg chg="add mod">
          <ac:chgData name="Laura Haig" userId="0f962ca9-4357-41b5-9aa9-6332d3d6b8c8" providerId="ADAL" clId="{B1CE18BB-788A-4D8A-B2E7-7AABD14F45B4}" dt="2022-11-08T15:02:20.226" v="6432" actId="1076"/>
          <ac:picMkLst>
            <pc:docMk/>
            <pc:sldMk cId="2862944103" sldId="268"/>
            <ac:picMk id="4098" creationId="{6816E834-ED8D-583D-BCDD-FED99018A15E}"/>
          </ac:picMkLst>
        </pc:picChg>
      </pc:sldChg>
      <pc:sldChg chg="addSp delSp modSp add mod ord modNotes modNotesTx">
        <pc:chgData name="Laura Haig" userId="0f962ca9-4357-41b5-9aa9-6332d3d6b8c8" providerId="ADAL" clId="{B1CE18BB-788A-4D8A-B2E7-7AABD14F45B4}" dt="2022-11-15T08:57:16.335" v="12243" actId="20577"/>
        <pc:sldMkLst>
          <pc:docMk/>
          <pc:sldMk cId="3371234420" sldId="269"/>
        </pc:sldMkLst>
        <pc:spChg chg="mod">
          <ac:chgData name="Laura Haig" userId="0f962ca9-4357-41b5-9aa9-6332d3d6b8c8" providerId="ADAL" clId="{B1CE18BB-788A-4D8A-B2E7-7AABD14F45B4}" dt="2022-11-08T15:07:11.131" v="6491" actId="1076"/>
          <ac:spMkLst>
            <pc:docMk/>
            <pc:sldMk cId="3371234420" sldId="269"/>
            <ac:spMk id="2" creationId="{6D8DD26A-515E-4F05-70A2-2A7359DBB13C}"/>
          </ac:spMkLst>
        </pc:spChg>
        <pc:spChg chg="mod">
          <ac:chgData name="Laura Haig" userId="0f962ca9-4357-41b5-9aa9-6332d3d6b8c8" providerId="ADAL" clId="{B1CE18BB-788A-4D8A-B2E7-7AABD14F45B4}" dt="2022-11-08T15:07:07.176" v="6490" actId="1076"/>
          <ac:spMkLst>
            <pc:docMk/>
            <pc:sldMk cId="3371234420" sldId="269"/>
            <ac:spMk id="3" creationId="{4152DA6E-BA2B-6BAC-78D8-72A68A7BA46D}"/>
          </ac:spMkLst>
        </pc:spChg>
        <pc:spChg chg="mod">
          <ac:chgData name="Laura Haig" userId="0f962ca9-4357-41b5-9aa9-6332d3d6b8c8" providerId="ADAL" clId="{B1CE18BB-788A-4D8A-B2E7-7AABD14F45B4}" dt="2022-11-08T15:07:17.726" v="6493" actId="1076"/>
          <ac:spMkLst>
            <pc:docMk/>
            <pc:sldMk cId="3371234420" sldId="269"/>
            <ac:spMk id="9" creationId="{E7723426-7DEB-4BFE-69CB-7BB5E3D591B8}"/>
          </ac:spMkLst>
        </pc:spChg>
        <pc:spChg chg="mod">
          <ac:chgData name="Laura Haig" userId="0f962ca9-4357-41b5-9aa9-6332d3d6b8c8" providerId="ADAL" clId="{B1CE18BB-788A-4D8A-B2E7-7AABD14F45B4}" dt="2022-11-08T15:07:17.726" v="6493" actId="1076"/>
          <ac:spMkLst>
            <pc:docMk/>
            <pc:sldMk cId="3371234420" sldId="269"/>
            <ac:spMk id="10" creationId="{16AC0B24-AF8D-39BD-A50D-21DA00E6C327}"/>
          </ac:spMkLst>
        </pc:spChg>
        <pc:spChg chg="mod">
          <ac:chgData name="Laura Haig" userId="0f962ca9-4357-41b5-9aa9-6332d3d6b8c8" providerId="ADAL" clId="{B1CE18BB-788A-4D8A-B2E7-7AABD14F45B4}" dt="2022-11-08T15:07:17.726" v="6493" actId="1076"/>
          <ac:spMkLst>
            <pc:docMk/>
            <pc:sldMk cId="3371234420" sldId="269"/>
            <ac:spMk id="11" creationId="{1ED0B9A3-4DAB-FE7A-8938-7F695B1B2ECC}"/>
          </ac:spMkLst>
        </pc:spChg>
        <pc:grpChg chg="add mod">
          <ac:chgData name="Laura Haig" userId="0f962ca9-4357-41b5-9aa9-6332d3d6b8c8" providerId="ADAL" clId="{B1CE18BB-788A-4D8A-B2E7-7AABD14F45B4}" dt="2022-11-08T15:07:17.726" v="6493" actId="1076"/>
          <ac:grpSpMkLst>
            <pc:docMk/>
            <pc:sldMk cId="3371234420" sldId="269"/>
            <ac:grpSpMk id="6" creationId="{5FB600A1-7116-1222-9990-AE274DFCAC9F}"/>
          </ac:grpSpMkLst>
        </pc:grpChg>
        <pc:picChg chg="add mod">
          <ac:chgData name="Laura Haig" userId="0f962ca9-4357-41b5-9aa9-6332d3d6b8c8" providerId="ADAL" clId="{B1CE18BB-788A-4D8A-B2E7-7AABD14F45B4}" dt="2022-11-08T15:07:17.726" v="6493" actId="1076"/>
          <ac:picMkLst>
            <pc:docMk/>
            <pc:sldMk cId="3371234420" sldId="269"/>
            <ac:picMk id="4" creationId="{8667C447-329C-4757-F655-63107DDD5A9B}"/>
          </ac:picMkLst>
        </pc:picChg>
        <pc:picChg chg="add mod">
          <ac:chgData name="Laura Haig" userId="0f962ca9-4357-41b5-9aa9-6332d3d6b8c8" providerId="ADAL" clId="{B1CE18BB-788A-4D8A-B2E7-7AABD14F45B4}" dt="2022-11-08T15:07:17.726" v="6493" actId="1076"/>
          <ac:picMkLst>
            <pc:docMk/>
            <pc:sldMk cId="3371234420" sldId="269"/>
            <ac:picMk id="5" creationId="{F416E93A-B08D-B6A5-B0A6-0BF7F1F552F1}"/>
          </ac:picMkLst>
        </pc:picChg>
        <pc:picChg chg="del mod">
          <ac:chgData name="Laura Haig" userId="0f962ca9-4357-41b5-9aa9-6332d3d6b8c8" providerId="ADAL" clId="{B1CE18BB-788A-4D8A-B2E7-7AABD14F45B4}" dt="2022-11-02T15:38:46.703" v="1904" actId="478"/>
          <ac:picMkLst>
            <pc:docMk/>
            <pc:sldMk cId="3371234420" sldId="269"/>
            <ac:picMk id="15" creationId="{8AD08801-DB40-900E-5732-1C537EADF857}"/>
          </ac:picMkLst>
        </pc:picChg>
        <pc:picChg chg="del mod">
          <ac:chgData name="Laura Haig" userId="0f962ca9-4357-41b5-9aa9-6332d3d6b8c8" providerId="ADAL" clId="{B1CE18BB-788A-4D8A-B2E7-7AABD14F45B4}" dt="2022-11-02T15:38:46.703" v="1904" actId="478"/>
          <ac:picMkLst>
            <pc:docMk/>
            <pc:sldMk cId="3371234420" sldId="269"/>
            <ac:picMk id="16" creationId="{178B2D76-6273-C5A2-7D90-98CF22680CF5}"/>
          </ac:picMkLst>
        </pc:picChg>
        <pc:picChg chg="add mod">
          <ac:chgData name="Laura Haig" userId="0f962ca9-4357-41b5-9aa9-6332d3d6b8c8" providerId="ADAL" clId="{B1CE18BB-788A-4D8A-B2E7-7AABD14F45B4}" dt="2022-11-08T15:07:12.883" v="6492" actId="1076"/>
          <ac:picMkLst>
            <pc:docMk/>
            <pc:sldMk cId="3371234420" sldId="269"/>
            <ac:picMk id="1026" creationId="{AC8DAC38-39E8-0674-90D3-D72E61A04566}"/>
          </ac:picMkLst>
        </pc:picChg>
        <pc:picChg chg="del">
          <ac:chgData name="Laura Haig" userId="0f962ca9-4357-41b5-9aa9-6332d3d6b8c8" providerId="ADAL" clId="{B1CE18BB-788A-4D8A-B2E7-7AABD14F45B4}" dt="2022-11-02T15:38:20.347" v="1901" actId="478"/>
          <ac:picMkLst>
            <pc:docMk/>
            <pc:sldMk cId="3371234420" sldId="269"/>
            <ac:picMk id="4098" creationId="{6816E834-ED8D-583D-BCDD-FED99018A15E}"/>
          </ac:picMkLst>
        </pc:picChg>
      </pc:sldChg>
      <pc:sldChg chg="addSp delSp modSp add mod ord modAnim modNotes modNotesTx">
        <pc:chgData name="Laura Haig" userId="0f962ca9-4357-41b5-9aa9-6332d3d6b8c8" providerId="ADAL" clId="{B1CE18BB-788A-4D8A-B2E7-7AABD14F45B4}" dt="2022-11-09T14:01:25.793" v="10545" actId="5793"/>
        <pc:sldMkLst>
          <pc:docMk/>
          <pc:sldMk cId="775477441" sldId="270"/>
        </pc:sldMkLst>
        <pc:spChg chg="mod">
          <ac:chgData name="Laura Haig" userId="0f962ca9-4357-41b5-9aa9-6332d3d6b8c8" providerId="ADAL" clId="{B1CE18BB-788A-4D8A-B2E7-7AABD14F45B4}" dt="2022-11-08T15:07:28.057" v="6495" actId="1076"/>
          <ac:spMkLst>
            <pc:docMk/>
            <pc:sldMk cId="775477441" sldId="270"/>
            <ac:spMk id="2" creationId="{6D8DD26A-515E-4F05-70A2-2A7359DBB13C}"/>
          </ac:spMkLst>
        </pc:spChg>
        <pc:spChg chg="mod">
          <ac:chgData name="Laura Haig" userId="0f962ca9-4357-41b5-9aa9-6332d3d6b8c8" providerId="ADAL" clId="{B1CE18BB-788A-4D8A-B2E7-7AABD14F45B4}" dt="2022-11-08T15:07:24.695" v="6494" actId="1076"/>
          <ac:spMkLst>
            <pc:docMk/>
            <pc:sldMk cId="775477441" sldId="270"/>
            <ac:spMk id="3" creationId="{4152DA6E-BA2B-6BAC-78D8-72A68A7BA46D}"/>
          </ac:spMkLst>
        </pc:spChg>
        <pc:spChg chg="add del mod">
          <ac:chgData name="Laura Haig" userId="0f962ca9-4357-41b5-9aa9-6332d3d6b8c8" providerId="ADAL" clId="{B1CE18BB-788A-4D8A-B2E7-7AABD14F45B4}" dt="2022-11-09T08:59:28.753" v="8261" actId="478"/>
          <ac:spMkLst>
            <pc:docMk/>
            <pc:sldMk cId="775477441" sldId="270"/>
            <ac:spMk id="5" creationId="{5C6B0EBB-5C2F-4818-C0BF-BC68A4ED54A2}"/>
          </ac:spMkLst>
        </pc:spChg>
        <pc:spChg chg="mod">
          <ac:chgData name="Laura Haig" userId="0f962ca9-4357-41b5-9aa9-6332d3d6b8c8" providerId="ADAL" clId="{B1CE18BB-788A-4D8A-B2E7-7AABD14F45B4}" dt="2022-11-08T15:07:33.727" v="6497" actId="1076"/>
          <ac:spMkLst>
            <pc:docMk/>
            <pc:sldMk cId="775477441" sldId="270"/>
            <ac:spMk id="9" creationId="{E7723426-7DEB-4BFE-69CB-7BB5E3D591B8}"/>
          </ac:spMkLst>
        </pc:spChg>
        <pc:spChg chg="mod">
          <ac:chgData name="Laura Haig" userId="0f962ca9-4357-41b5-9aa9-6332d3d6b8c8" providerId="ADAL" clId="{B1CE18BB-788A-4D8A-B2E7-7AABD14F45B4}" dt="2022-11-08T15:07:33.727" v="6497" actId="1076"/>
          <ac:spMkLst>
            <pc:docMk/>
            <pc:sldMk cId="775477441" sldId="270"/>
            <ac:spMk id="10" creationId="{16AC0B24-AF8D-39BD-A50D-21DA00E6C327}"/>
          </ac:spMkLst>
        </pc:spChg>
        <pc:spChg chg="mod">
          <ac:chgData name="Laura Haig" userId="0f962ca9-4357-41b5-9aa9-6332d3d6b8c8" providerId="ADAL" clId="{B1CE18BB-788A-4D8A-B2E7-7AABD14F45B4}" dt="2022-11-08T15:07:33.727" v="6497" actId="1076"/>
          <ac:spMkLst>
            <pc:docMk/>
            <pc:sldMk cId="775477441" sldId="270"/>
            <ac:spMk id="11" creationId="{1ED0B9A3-4DAB-FE7A-8938-7F695B1B2ECC}"/>
          </ac:spMkLst>
        </pc:spChg>
        <pc:grpChg chg="add mod">
          <ac:chgData name="Laura Haig" userId="0f962ca9-4357-41b5-9aa9-6332d3d6b8c8" providerId="ADAL" clId="{B1CE18BB-788A-4D8A-B2E7-7AABD14F45B4}" dt="2022-11-08T15:07:33.727" v="6497" actId="1076"/>
          <ac:grpSpMkLst>
            <pc:docMk/>
            <pc:sldMk cId="775477441" sldId="270"/>
            <ac:grpSpMk id="4" creationId="{C56B20A4-9B2E-8F67-551E-9185020E4763}"/>
          </ac:grpSpMkLst>
        </pc:grpChg>
        <pc:picChg chg="del">
          <ac:chgData name="Laura Haig" userId="0f962ca9-4357-41b5-9aa9-6332d3d6b8c8" providerId="ADAL" clId="{B1CE18BB-788A-4D8A-B2E7-7AABD14F45B4}" dt="2022-11-02T15:43:24.670" v="1933" actId="478"/>
          <ac:picMkLst>
            <pc:docMk/>
            <pc:sldMk cId="775477441" sldId="270"/>
            <ac:picMk id="4" creationId="{8667C447-329C-4757-F655-63107DDD5A9B}"/>
          </ac:picMkLst>
        </pc:picChg>
        <pc:picChg chg="del">
          <ac:chgData name="Laura Haig" userId="0f962ca9-4357-41b5-9aa9-6332d3d6b8c8" providerId="ADAL" clId="{B1CE18BB-788A-4D8A-B2E7-7AABD14F45B4}" dt="2022-11-02T15:43:26.275" v="1934" actId="478"/>
          <ac:picMkLst>
            <pc:docMk/>
            <pc:sldMk cId="775477441" sldId="270"/>
            <ac:picMk id="5" creationId="{F416E93A-B08D-B6A5-B0A6-0BF7F1F552F1}"/>
          </ac:picMkLst>
        </pc:picChg>
        <pc:picChg chg="add mod">
          <ac:chgData name="Laura Haig" userId="0f962ca9-4357-41b5-9aa9-6332d3d6b8c8" providerId="ADAL" clId="{B1CE18BB-788A-4D8A-B2E7-7AABD14F45B4}" dt="2022-11-08T15:07:33.727" v="6497" actId="1076"/>
          <ac:picMkLst>
            <pc:docMk/>
            <pc:sldMk cId="775477441" sldId="270"/>
            <ac:picMk id="6" creationId="{E9F20D34-BF46-9BE8-4767-1BAA4B96156A}"/>
          </ac:picMkLst>
        </pc:picChg>
        <pc:picChg chg="add mod">
          <ac:chgData name="Laura Haig" userId="0f962ca9-4357-41b5-9aa9-6332d3d6b8c8" providerId="ADAL" clId="{B1CE18BB-788A-4D8A-B2E7-7AABD14F45B4}" dt="2022-11-08T15:07:33.727" v="6497" actId="1076"/>
          <ac:picMkLst>
            <pc:docMk/>
            <pc:sldMk cId="775477441" sldId="270"/>
            <ac:picMk id="7" creationId="{C13EE502-7E34-1140-4B5F-20992D17423B}"/>
          </ac:picMkLst>
        </pc:picChg>
        <pc:picChg chg="add mod">
          <ac:chgData name="Laura Haig" userId="0f962ca9-4357-41b5-9aa9-6332d3d6b8c8" providerId="ADAL" clId="{B1CE18BB-788A-4D8A-B2E7-7AABD14F45B4}" dt="2022-11-08T15:22:33.037" v="6573" actId="14826"/>
          <ac:picMkLst>
            <pc:docMk/>
            <pc:sldMk cId="775477441" sldId="270"/>
            <ac:picMk id="4098" creationId="{F7D4E137-2B63-0559-AF25-E02E0890E0C6}"/>
          </ac:picMkLst>
        </pc:picChg>
        <pc:picChg chg="add del mod">
          <ac:chgData name="Laura Haig" userId="0f962ca9-4357-41b5-9aa9-6332d3d6b8c8" providerId="ADAL" clId="{B1CE18BB-788A-4D8A-B2E7-7AABD14F45B4}" dt="2022-11-09T08:59:10.346" v="8256" actId="478"/>
          <ac:picMkLst>
            <pc:docMk/>
            <pc:sldMk cId="775477441" sldId="270"/>
            <ac:picMk id="5122" creationId="{C0216F04-0E5C-2667-1742-0500A249219A}"/>
          </ac:picMkLst>
        </pc:picChg>
        <pc:picChg chg="add del mod">
          <ac:chgData name="Laura Haig" userId="0f962ca9-4357-41b5-9aa9-6332d3d6b8c8" providerId="ADAL" clId="{B1CE18BB-788A-4D8A-B2E7-7AABD14F45B4}" dt="2022-11-09T08:59:49.467" v="8264" actId="21"/>
          <ac:picMkLst>
            <pc:docMk/>
            <pc:sldMk cId="775477441" sldId="270"/>
            <ac:picMk id="5124" creationId="{A117285C-AA33-2A61-5175-F2155F787F42}"/>
          </ac:picMkLst>
        </pc:picChg>
      </pc:sldChg>
      <pc:sldChg chg="new del">
        <pc:chgData name="Laura Haig" userId="0f962ca9-4357-41b5-9aa9-6332d3d6b8c8" providerId="ADAL" clId="{B1CE18BB-788A-4D8A-B2E7-7AABD14F45B4}" dt="2022-11-02T15:41:23.630" v="1909" actId="680"/>
        <pc:sldMkLst>
          <pc:docMk/>
          <pc:sldMk cId="1363234258" sldId="270"/>
        </pc:sldMkLst>
      </pc:sldChg>
      <pc:sldChg chg="addSp delSp modSp add mod modAnim modNotes modNotesTx">
        <pc:chgData name="Laura Haig" userId="0f962ca9-4357-41b5-9aa9-6332d3d6b8c8" providerId="ADAL" clId="{B1CE18BB-788A-4D8A-B2E7-7AABD14F45B4}" dt="2022-11-15T08:56:33.615" v="12235" actId="20577"/>
        <pc:sldMkLst>
          <pc:docMk/>
          <pc:sldMk cId="3137795846" sldId="271"/>
        </pc:sldMkLst>
        <pc:spChg chg="mod">
          <ac:chgData name="Laura Haig" userId="0f962ca9-4357-41b5-9aa9-6332d3d6b8c8" providerId="ADAL" clId="{B1CE18BB-788A-4D8A-B2E7-7AABD14F45B4}" dt="2022-11-08T15:06:56.646" v="6487" actId="1076"/>
          <ac:spMkLst>
            <pc:docMk/>
            <pc:sldMk cId="3137795846" sldId="271"/>
            <ac:spMk id="2" creationId="{6D8DD26A-515E-4F05-70A2-2A7359DBB13C}"/>
          </ac:spMkLst>
        </pc:spChg>
        <pc:spChg chg="mod">
          <ac:chgData name="Laura Haig" userId="0f962ca9-4357-41b5-9aa9-6332d3d6b8c8" providerId="ADAL" clId="{B1CE18BB-788A-4D8A-B2E7-7AABD14F45B4}" dt="2022-11-08T15:06:52.296" v="6486" actId="1076"/>
          <ac:spMkLst>
            <pc:docMk/>
            <pc:sldMk cId="3137795846" sldId="271"/>
            <ac:spMk id="3" creationId="{4152DA6E-BA2B-6BAC-78D8-72A68A7BA46D}"/>
          </ac:spMkLst>
        </pc:spChg>
        <pc:spChg chg="mod">
          <ac:chgData name="Laura Haig" userId="0f962ca9-4357-41b5-9aa9-6332d3d6b8c8" providerId="ADAL" clId="{B1CE18BB-788A-4D8A-B2E7-7AABD14F45B4}" dt="2022-11-08T15:07:02.718" v="6489" actId="1076"/>
          <ac:spMkLst>
            <pc:docMk/>
            <pc:sldMk cId="3137795846" sldId="271"/>
            <ac:spMk id="9" creationId="{E7723426-7DEB-4BFE-69CB-7BB5E3D591B8}"/>
          </ac:spMkLst>
        </pc:spChg>
        <pc:spChg chg="mod">
          <ac:chgData name="Laura Haig" userId="0f962ca9-4357-41b5-9aa9-6332d3d6b8c8" providerId="ADAL" clId="{B1CE18BB-788A-4D8A-B2E7-7AABD14F45B4}" dt="2022-11-08T15:07:02.718" v="6489" actId="1076"/>
          <ac:spMkLst>
            <pc:docMk/>
            <pc:sldMk cId="3137795846" sldId="271"/>
            <ac:spMk id="10" creationId="{16AC0B24-AF8D-39BD-A50D-21DA00E6C327}"/>
          </ac:spMkLst>
        </pc:spChg>
        <pc:spChg chg="mod">
          <ac:chgData name="Laura Haig" userId="0f962ca9-4357-41b5-9aa9-6332d3d6b8c8" providerId="ADAL" clId="{B1CE18BB-788A-4D8A-B2E7-7AABD14F45B4}" dt="2022-11-08T15:07:02.718" v="6489" actId="1076"/>
          <ac:spMkLst>
            <pc:docMk/>
            <pc:sldMk cId="3137795846" sldId="271"/>
            <ac:spMk id="11" creationId="{1ED0B9A3-4DAB-FE7A-8938-7F695B1B2ECC}"/>
          </ac:spMkLst>
        </pc:spChg>
        <pc:grpChg chg="add mod">
          <ac:chgData name="Laura Haig" userId="0f962ca9-4357-41b5-9aa9-6332d3d6b8c8" providerId="ADAL" clId="{B1CE18BB-788A-4D8A-B2E7-7AABD14F45B4}" dt="2022-11-08T15:07:02.718" v="6489" actId="1076"/>
          <ac:grpSpMkLst>
            <pc:docMk/>
            <pc:sldMk cId="3137795846" sldId="271"/>
            <ac:grpSpMk id="6" creationId="{43184F8E-577F-A002-31AD-9A929786DC99}"/>
          </ac:grpSpMkLst>
        </pc:grpChg>
        <pc:picChg chg="add mod">
          <ac:chgData name="Laura Haig" userId="0f962ca9-4357-41b5-9aa9-6332d3d6b8c8" providerId="ADAL" clId="{B1CE18BB-788A-4D8A-B2E7-7AABD14F45B4}" dt="2022-11-08T15:07:02.718" v="6489" actId="1076"/>
          <ac:picMkLst>
            <pc:docMk/>
            <pc:sldMk cId="3137795846" sldId="271"/>
            <ac:picMk id="4" creationId="{F603A272-CD23-7E1D-FE7E-4B71239A50BC}"/>
          </ac:picMkLst>
        </pc:picChg>
        <pc:picChg chg="add mod">
          <ac:chgData name="Laura Haig" userId="0f962ca9-4357-41b5-9aa9-6332d3d6b8c8" providerId="ADAL" clId="{B1CE18BB-788A-4D8A-B2E7-7AABD14F45B4}" dt="2022-11-08T15:07:02.718" v="6489" actId="1076"/>
          <ac:picMkLst>
            <pc:docMk/>
            <pc:sldMk cId="3137795846" sldId="271"/>
            <ac:picMk id="5" creationId="{1745ABDC-AD72-05D8-A754-ACE7A4A79963}"/>
          </ac:picMkLst>
        </pc:picChg>
        <pc:picChg chg="del">
          <ac:chgData name="Laura Haig" userId="0f962ca9-4357-41b5-9aa9-6332d3d6b8c8" providerId="ADAL" clId="{B1CE18BB-788A-4D8A-B2E7-7AABD14F45B4}" dt="2022-11-02T15:48:15.368" v="1975" actId="478"/>
          <ac:picMkLst>
            <pc:docMk/>
            <pc:sldMk cId="3137795846" sldId="271"/>
            <ac:picMk id="6" creationId="{E9F20D34-BF46-9BE8-4767-1BAA4B96156A}"/>
          </ac:picMkLst>
        </pc:picChg>
        <pc:picChg chg="del">
          <ac:chgData name="Laura Haig" userId="0f962ca9-4357-41b5-9aa9-6332d3d6b8c8" providerId="ADAL" clId="{B1CE18BB-788A-4D8A-B2E7-7AABD14F45B4}" dt="2022-11-02T15:48:11.799" v="1973" actId="478"/>
          <ac:picMkLst>
            <pc:docMk/>
            <pc:sldMk cId="3137795846" sldId="271"/>
            <ac:picMk id="7" creationId="{C13EE502-7E34-1140-4B5F-20992D17423B}"/>
          </ac:picMkLst>
        </pc:picChg>
        <pc:picChg chg="add mod">
          <ac:chgData name="Laura Haig" userId="0f962ca9-4357-41b5-9aa9-6332d3d6b8c8" providerId="ADAL" clId="{B1CE18BB-788A-4D8A-B2E7-7AABD14F45B4}" dt="2022-11-08T15:06:58.719" v="6488" actId="1076"/>
          <ac:picMkLst>
            <pc:docMk/>
            <pc:sldMk cId="3137795846" sldId="271"/>
            <ac:picMk id="3074" creationId="{9556318D-1455-8262-DA80-C349FA4152B0}"/>
          </ac:picMkLst>
        </pc:picChg>
      </pc:sldChg>
      <pc:sldChg chg="addSp delSp modSp add mod modAnim modNotes modNotesTx">
        <pc:chgData name="Laura Haig" userId="0f962ca9-4357-41b5-9aa9-6332d3d6b8c8" providerId="ADAL" clId="{B1CE18BB-788A-4D8A-B2E7-7AABD14F45B4}" dt="2022-11-15T08:59:31.302" v="12293" actId="20577"/>
        <pc:sldMkLst>
          <pc:docMk/>
          <pc:sldMk cId="3912605927" sldId="272"/>
        </pc:sldMkLst>
        <pc:spChg chg="del mod">
          <ac:chgData name="Laura Haig" userId="0f962ca9-4357-41b5-9aa9-6332d3d6b8c8" providerId="ADAL" clId="{B1CE18BB-788A-4D8A-B2E7-7AABD14F45B4}" dt="2022-11-09T10:51:26.836" v="8864" actId="478"/>
          <ac:spMkLst>
            <pc:docMk/>
            <pc:sldMk cId="3912605927" sldId="272"/>
            <ac:spMk id="2" creationId="{6D8DD26A-515E-4F05-70A2-2A7359DBB13C}"/>
          </ac:spMkLst>
        </pc:spChg>
        <pc:spChg chg="mod">
          <ac:chgData name="Laura Haig" userId="0f962ca9-4357-41b5-9aa9-6332d3d6b8c8" providerId="ADAL" clId="{B1CE18BB-788A-4D8A-B2E7-7AABD14F45B4}" dt="2022-11-08T15:07:38.218" v="6498" actId="1076"/>
          <ac:spMkLst>
            <pc:docMk/>
            <pc:sldMk cId="3912605927" sldId="272"/>
            <ac:spMk id="3" creationId="{4152DA6E-BA2B-6BAC-78D8-72A68A7BA46D}"/>
          </ac:spMkLst>
        </pc:spChg>
        <pc:spChg chg="add del mod">
          <ac:chgData name="Laura Haig" userId="0f962ca9-4357-41b5-9aa9-6332d3d6b8c8" providerId="ADAL" clId="{B1CE18BB-788A-4D8A-B2E7-7AABD14F45B4}" dt="2022-11-09T10:51:44.968" v="8866" actId="478"/>
          <ac:spMkLst>
            <pc:docMk/>
            <pc:sldMk cId="3912605927" sldId="272"/>
            <ac:spMk id="9" creationId="{E7723426-7DEB-4BFE-69CB-7BB5E3D591B8}"/>
          </ac:spMkLst>
        </pc:spChg>
        <pc:spChg chg="add del mod">
          <ac:chgData name="Laura Haig" userId="0f962ca9-4357-41b5-9aa9-6332d3d6b8c8" providerId="ADAL" clId="{B1CE18BB-788A-4D8A-B2E7-7AABD14F45B4}" dt="2022-11-09T10:51:50.853" v="8867" actId="478"/>
          <ac:spMkLst>
            <pc:docMk/>
            <pc:sldMk cId="3912605927" sldId="272"/>
            <ac:spMk id="10" creationId="{16AC0B24-AF8D-39BD-A50D-21DA00E6C327}"/>
          </ac:spMkLst>
        </pc:spChg>
        <pc:spChg chg="mod">
          <ac:chgData name="Laura Haig" userId="0f962ca9-4357-41b5-9aa9-6332d3d6b8c8" providerId="ADAL" clId="{B1CE18BB-788A-4D8A-B2E7-7AABD14F45B4}" dt="2022-11-09T13:25:24.867" v="10458" actId="1076"/>
          <ac:spMkLst>
            <pc:docMk/>
            <pc:sldMk cId="3912605927" sldId="272"/>
            <ac:spMk id="11" creationId="{1ED0B9A3-4DAB-FE7A-8938-7F695B1B2ECC}"/>
          </ac:spMkLst>
        </pc:spChg>
        <pc:spChg chg="add del mod">
          <ac:chgData name="Laura Haig" userId="0f962ca9-4357-41b5-9aa9-6332d3d6b8c8" providerId="ADAL" clId="{B1CE18BB-788A-4D8A-B2E7-7AABD14F45B4}" dt="2022-11-09T10:52:23.845" v="8877" actId="478"/>
          <ac:spMkLst>
            <pc:docMk/>
            <pc:sldMk cId="3912605927" sldId="272"/>
            <ac:spMk id="8231" creationId="{91CDFE0F-6E9E-1078-333A-C8FEF5761831}"/>
          </ac:spMkLst>
        </pc:spChg>
        <pc:spChg chg="add mod">
          <ac:chgData name="Laura Haig" userId="0f962ca9-4357-41b5-9aa9-6332d3d6b8c8" providerId="ADAL" clId="{B1CE18BB-788A-4D8A-B2E7-7AABD14F45B4}" dt="2022-11-09T10:52:27.982" v="8878" actId="1076"/>
          <ac:spMkLst>
            <pc:docMk/>
            <pc:sldMk cId="3912605927" sldId="272"/>
            <ac:spMk id="8232" creationId="{2D8EDF98-D057-BCEB-0A90-B610AEFAFA0B}"/>
          </ac:spMkLst>
        </pc:spChg>
        <pc:spChg chg="add mod">
          <ac:chgData name="Laura Haig" userId="0f962ca9-4357-41b5-9aa9-6332d3d6b8c8" providerId="ADAL" clId="{B1CE18BB-788A-4D8A-B2E7-7AABD14F45B4}" dt="2022-11-09T10:53:41.137" v="8885" actId="1076"/>
          <ac:spMkLst>
            <pc:docMk/>
            <pc:sldMk cId="3912605927" sldId="272"/>
            <ac:spMk id="8234" creationId="{7F6280CB-BE0B-081E-40C2-A9B252EAED32}"/>
          </ac:spMkLst>
        </pc:spChg>
        <pc:spChg chg="add mod">
          <ac:chgData name="Laura Haig" userId="0f962ca9-4357-41b5-9aa9-6332d3d6b8c8" providerId="ADAL" clId="{B1CE18BB-788A-4D8A-B2E7-7AABD14F45B4}" dt="2022-11-09T10:53:32.953" v="8883" actId="1076"/>
          <ac:spMkLst>
            <pc:docMk/>
            <pc:sldMk cId="3912605927" sldId="272"/>
            <ac:spMk id="8235" creationId="{F82F964F-4697-C541-ACA5-80FBEC58F081}"/>
          </ac:spMkLst>
        </pc:spChg>
        <pc:grpChg chg="add del mod">
          <ac:chgData name="Laura Haig" userId="0f962ca9-4357-41b5-9aa9-6332d3d6b8c8" providerId="ADAL" clId="{B1CE18BB-788A-4D8A-B2E7-7AABD14F45B4}" dt="2022-11-09T13:25:24.867" v="10458" actId="1076"/>
          <ac:grpSpMkLst>
            <pc:docMk/>
            <pc:sldMk cId="3912605927" sldId="272"/>
            <ac:grpSpMk id="4" creationId="{BA012841-8229-1926-BA55-7ABD837F679C}"/>
          </ac:grpSpMkLst>
        </pc:grpChg>
        <pc:picChg chg="add del mod">
          <ac:chgData name="Laura Haig" userId="0f962ca9-4357-41b5-9aa9-6332d3d6b8c8" providerId="ADAL" clId="{B1CE18BB-788A-4D8A-B2E7-7AABD14F45B4}" dt="2022-11-02T15:48:44.095" v="2007" actId="478"/>
          <ac:picMkLst>
            <pc:docMk/>
            <pc:sldMk cId="3912605927" sldId="272"/>
            <ac:picMk id="4" creationId="{B9B71117-D470-4AE6-7165-9B52EEE6721A}"/>
          </ac:picMkLst>
        </pc:picChg>
        <pc:picChg chg="add del mod">
          <ac:chgData name="Laura Haig" userId="0f962ca9-4357-41b5-9aa9-6332d3d6b8c8" providerId="ADAL" clId="{B1CE18BB-788A-4D8A-B2E7-7AABD14F45B4}" dt="2022-11-09T10:51:14.263" v="8862" actId="478"/>
          <ac:picMkLst>
            <pc:docMk/>
            <pc:sldMk cId="3912605927" sldId="272"/>
            <ac:picMk id="5" creationId="{6097ADDD-F845-2349-502A-5A4D78A9B9ED}"/>
          </ac:picMkLst>
        </pc:picChg>
        <pc:picChg chg="add del mod">
          <ac:chgData name="Laura Haig" userId="0f962ca9-4357-41b5-9aa9-6332d3d6b8c8" providerId="ADAL" clId="{B1CE18BB-788A-4D8A-B2E7-7AABD14F45B4}" dt="2022-11-02T15:48:44.095" v="2007" actId="478"/>
          <ac:picMkLst>
            <pc:docMk/>
            <pc:sldMk cId="3912605927" sldId="272"/>
            <ac:picMk id="5" creationId="{B06AAC05-5A37-9E23-FBDA-53599F251E92}"/>
          </ac:picMkLst>
        </pc:picChg>
        <pc:picChg chg="del">
          <ac:chgData name="Laura Haig" userId="0f962ca9-4357-41b5-9aa9-6332d3d6b8c8" providerId="ADAL" clId="{B1CE18BB-788A-4D8A-B2E7-7AABD14F45B4}" dt="2022-11-02T15:49:14.322" v="2009" actId="478"/>
          <ac:picMkLst>
            <pc:docMk/>
            <pc:sldMk cId="3912605927" sldId="272"/>
            <ac:picMk id="6" creationId="{E9F20D34-BF46-9BE8-4767-1BAA4B96156A}"/>
          </ac:picMkLst>
        </pc:picChg>
        <pc:picChg chg="add del mod">
          <ac:chgData name="Laura Haig" userId="0f962ca9-4357-41b5-9aa9-6332d3d6b8c8" providerId="ADAL" clId="{B1CE18BB-788A-4D8A-B2E7-7AABD14F45B4}" dt="2022-11-09T10:51:33.225" v="8865" actId="478"/>
          <ac:picMkLst>
            <pc:docMk/>
            <pc:sldMk cId="3912605927" sldId="272"/>
            <ac:picMk id="6" creationId="{EFA30C4A-6DF8-3EF6-109E-BC600E6BB6B6}"/>
          </ac:picMkLst>
        </pc:picChg>
        <pc:picChg chg="add del mod">
          <ac:chgData name="Laura Haig" userId="0f962ca9-4357-41b5-9aa9-6332d3d6b8c8" providerId="ADAL" clId="{B1CE18BB-788A-4D8A-B2E7-7AABD14F45B4}" dt="2022-11-09T10:51:33.225" v="8865" actId="478"/>
          <ac:picMkLst>
            <pc:docMk/>
            <pc:sldMk cId="3912605927" sldId="272"/>
            <ac:picMk id="7" creationId="{C13EE502-7E34-1140-4B5F-20992D17423B}"/>
          </ac:picMkLst>
        </pc:picChg>
        <pc:picChg chg="add mod">
          <ac:chgData name="Laura Haig" userId="0f962ca9-4357-41b5-9aa9-6332d3d6b8c8" providerId="ADAL" clId="{B1CE18BB-788A-4D8A-B2E7-7AABD14F45B4}" dt="2022-11-09T13:25:24.867" v="10458" actId="1076"/>
          <ac:picMkLst>
            <pc:docMk/>
            <pc:sldMk cId="3912605927" sldId="272"/>
            <ac:picMk id="8" creationId="{F24BE636-3F20-39EE-EB15-D37BE364FCBD}"/>
          </ac:picMkLst>
        </pc:picChg>
        <pc:picChg chg="add del mod">
          <ac:chgData name="Laura Haig" userId="0f962ca9-4357-41b5-9aa9-6332d3d6b8c8" providerId="ADAL" clId="{B1CE18BB-788A-4D8A-B2E7-7AABD14F45B4}" dt="2022-11-09T10:51:26.836" v="8864" actId="478"/>
          <ac:picMkLst>
            <pc:docMk/>
            <pc:sldMk cId="3912605927" sldId="272"/>
            <ac:picMk id="12" creationId="{ADAA4E2E-02EC-E322-B37E-28934DFB827B}"/>
          </ac:picMkLst>
        </pc:picChg>
        <pc:picChg chg="add del mod">
          <ac:chgData name="Laura Haig" userId="0f962ca9-4357-41b5-9aa9-6332d3d6b8c8" providerId="ADAL" clId="{B1CE18BB-788A-4D8A-B2E7-7AABD14F45B4}" dt="2022-11-09T10:51:33.225" v="8865" actId="478"/>
          <ac:picMkLst>
            <pc:docMk/>
            <pc:sldMk cId="3912605927" sldId="272"/>
            <ac:picMk id="13" creationId="{78DDDB75-CFCE-44C5-840B-A23E0CFD44D9}"/>
          </ac:picMkLst>
        </pc:picChg>
        <pc:picChg chg="add del mod">
          <ac:chgData name="Laura Haig" userId="0f962ca9-4357-41b5-9aa9-6332d3d6b8c8" providerId="ADAL" clId="{B1CE18BB-788A-4D8A-B2E7-7AABD14F45B4}" dt="2022-11-09T10:51:14.263" v="8862" actId="478"/>
          <ac:picMkLst>
            <pc:docMk/>
            <pc:sldMk cId="3912605927" sldId="272"/>
            <ac:picMk id="14" creationId="{6B0E1F0F-33ED-8266-1D97-5BA880405604}"/>
          </ac:picMkLst>
        </pc:picChg>
        <pc:picChg chg="add del mod">
          <ac:chgData name="Laura Haig" userId="0f962ca9-4357-41b5-9aa9-6332d3d6b8c8" providerId="ADAL" clId="{B1CE18BB-788A-4D8A-B2E7-7AABD14F45B4}" dt="2022-11-09T10:51:33.225" v="8865" actId="478"/>
          <ac:picMkLst>
            <pc:docMk/>
            <pc:sldMk cId="3912605927" sldId="272"/>
            <ac:picMk id="15" creationId="{9572553D-C98D-61CE-8F0B-C2EDB7CAB20D}"/>
          </ac:picMkLst>
        </pc:picChg>
        <pc:picChg chg="add del mod">
          <ac:chgData name="Laura Haig" userId="0f962ca9-4357-41b5-9aa9-6332d3d6b8c8" providerId="ADAL" clId="{B1CE18BB-788A-4D8A-B2E7-7AABD14F45B4}" dt="2022-11-09T10:51:14.263" v="8862" actId="478"/>
          <ac:picMkLst>
            <pc:docMk/>
            <pc:sldMk cId="3912605927" sldId="272"/>
            <ac:picMk id="16" creationId="{0614173D-D252-0CBF-EA33-B9A7D382EF04}"/>
          </ac:picMkLst>
        </pc:picChg>
        <pc:picChg chg="add del mod">
          <ac:chgData name="Laura Haig" userId="0f962ca9-4357-41b5-9aa9-6332d3d6b8c8" providerId="ADAL" clId="{B1CE18BB-788A-4D8A-B2E7-7AABD14F45B4}" dt="2022-11-09T10:51:14.263" v="8862" actId="478"/>
          <ac:picMkLst>
            <pc:docMk/>
            <pc:sldMk cId="3912605927" sldId="272"/>
            <ac:picMk id="17" creationId="{26289F33-EAC6-8462-B56E-0563E9E0825B}"/>
          </ac:picMkLst>
        </pc:picChg>
        <pc:picChg chg="add del mod">
          <ac:chgData name="Laura Haig" userId="0f962ca9-4357-41b5-9aa9-6332d3d6b8c8" providerId="ADAL" clId="{B1CE18BB-788A-4D8A-B2E7-7AABD14F45B4}" dt="2022-11-09T10:51:44.968" v="8866" actId="478"/>
          <ac:picMkLst>
            <pc:docMk/>
            <pc:sldMk cId="3912605927" sldId="272"/>
            <ac:picMk id="18" creationId="{982B5D6E-9BEE-3078-B1A7-02C38AB4DA11}"/>
          </ac:picMkLst>
        </pc:picChg>
        <pc:picChg chg="add del mod">
          <ac:chgData name="Laura Haig" userId="0f962ca9-4357-41b5-9aa9-6332d3d6b8c8" providerId="ADAL" clId="{B1CE18BB-788A-4D8A-B2E7-7AABD14F45B4}" dt="2022-11-09T10:51:50.853" v="8867" actId="478"/>
          <ac:picMkLst>
            <pc:docMk/>
            <pc:sldMk cId="3912605927" sldId="272"/>
            <ac:picMk id="19" creationId="{BC576B14-2153-248B-584C-908F5C8DCE37}"/>
          </ac:picMkLst>
        </pc:picChg>
        <pc:picChg chg="add del mod">
          <ac:chgData name="Laura Haig" userId="0f962ca9-4357-41b5-9aa9-6332d3d6b8c8" providerId="ADAL" clId="{B1CE18BB-788A-4D8A-B2E7-7AABD14F45B4}" dt="2022-11-09T10:51:14.263" v="8862" actId="478"/>
          <ac:picMkLst>
            <pc:docMk/>
            <pc:sldMk cId="3912605927" sldId="272"/>
            <ac:picMk id="20" creationId="{842CDB2F-6522-AC0C-624B-863BE9FCA8B4}"/>
          </ac:picMkLst>
        </pc:picChg>
        <pc:picChg chg="add del mod">
          <ac:chgData name="Laura Haig" userId="0f962ca9-4357-41b5-9aa9-6332d3d6b8c8" providerId="ADAL" clId="{B1CE18BB-788A-4D8A-B2E7-7AABD14F45B4}" dt="2022-11-09T10:51:14.263" v="8862" actId="478"/>
          <ac:picMkLst>
            <pc:docMk/>
            <pc:sldMk cId="3912605927" sldId="272"/>
            <ac:picMk id="21" creationId="{6D6ECD9B-C55D-0C4F-C1B1-FCDB3E45E0A5}"/>
          </ac:picMkLst>
        </pc:picChg>
        <pc:picChg chg="add del mod">
          <ac:chgData name="Laura Haig" userId="0f962ca9-4357-41b5-9aa9-6332d3d6b8c8" providerId="ADAL" clId="{B1CE18BB-788A-4D8A-B2E7-7AABD14F45B4}" dt="2022-11-09T10:51:26.836" v="8864" actId="478"/>
          <ac:picMkLst>
            <pc:docMk/>
            <pc:sldMk cId="3912605927" sldId="272"/>
            <ac:picMk id="22" creationId="{59AD9429-A0CB-4561-F49F-D19F0185F4D5}"/>
          </ac:picMkLst>
        </pc:picChg>
        <pc:picChg chg="add del mod">
          <ac:chgData name="Laura Haig" userId="0f962ca9-4357-41b5-9aa9-6332d3d6b8c8" providerId="ADAL" clId="{B1CE18BB-788A-4D8A-B2E7-7AABD14F45B4}" dt="2022-11-09T10:52:09.813" v="8874" actId="478"/>
          <ac:picMkLst>
            <pc:docMk/>
            <pc:sldMk cId="3912605927" sldId="272"/>
            <ac:picMk id="23" creationId="{D5A65D26-F7DF-FC6A-3BDC-F3A1D11AA035}"/>
          </ac:picMkLst>
        </pc:picChg>
        <pc:picChg chg="add del mod">
          <ac:chgData name="Laura Haig" userId="0f962ca9-4357-41b5-9aa9-6332d3d6b8c8" providerId="ADAL" clId="{B1CE18BB-788A-4D8A-B2E7-7AABD14F45B4}" dt="2022-11-09T10:51:50.853" v="8867" actId="478"/>
          <ac:picMkLst>
            <pc:docMk/>
            <pc:sldMk cId="3912605927" sldId="272"/>
            <ac:picMk id="24" creationId="{DAB0FE5B-84B8-7F62-C16B-419083F24DAD}"/>
          </ac:picMkLst>
        </pc:picChg>
        <pc:picChg chg="add del mod">
          <ac:chgData name="Laura Haig" userId="0f962ca9-4357-41b5-9aa9-6332d3d6b8c8" providerId="ADAL" clId="{B1CE18BB-788A-4D8A-B2E7-7AABD14F45B4}" dt="2022-11-09T10:51:26.836" v="8864" actId="478"/>
          <ac:picMkLst>
            <pc:docMk/>
            <pc:sldMk cId="3912605927" sldId="272"/>
            <ac:picMk id="25" creationId="{E7A8218E-BF86-F89E-6B15-25A0C4CAF01C}"/>
          </ac:picMkLst>
        </pc:picChg>
        <pc:picChg chg="add del mod">
          <ac:chgData name="Laura Haig" userId="0f962ca9-4357-41b5-9aa9-6332d3d6b8c8" providerId="ADAL" clId="{B1CE18BB-788A-4D8A-B2E7-7AABD14F45B4}" dt="2022-11-09T10:51:26.836" v="8864" actId="478"/>
          <ac:picMkLst>
            <pc:docMk/>
            <pc:sldMk cId="3912605927" sldId="272"/>
            <ac:picMk id="26" creationId="{3F4ACB88-B7B0-7A05-EAE7-738253E8638C}"/>
          </ac:picMkLst>
        </pc:picChg>
        <pc:picChg chg="add del mod">
          <ac:chgData name="Laura Haig" userId="0f962ca9-4357-41b5-9aa9-6332d3d6b8c8" providerId="ADAL" clId="{B1CE18BB-788A-4D8A-B2E7-7AABD14F45B4}" dt="2022-11-09T10:51:14.263" v="8862" actId="478"/>
          <ac:picMkLst>
            <pc:docMk/>
            <pc:sldMk cId="3912605927" sldId="272"/>
            <ac:picMk id="27" creationId="{22456F13-75CB-81A6-261B-6DC98188432E}"/>
          </ac:picMkLst>
        </pc:picChg>
        <pc:picChg chg="add del mod">
          <ac:chgData name="Laura Haig" userId="0f962ca9-4357-41b5-9aa9-6332d3d6b8c8" providerId="ADAL" clId="{B1CE18BB-788A-4D8A-B2E7-7AABD14F45B4}" dt="2022-11-09T10:51:50.853" v="8867" actId="478"/>
          <ac:picMkLst>
            <pc:docMk/>
            <pc:sldMk cId="3912605927" sldId="272"/>
            <ac:picMk id="28" creationId="{17B5CD60-6371-2BC0-1BE9-9B5AFAFE3826}"/>
          </ac:picMkLst>
        </pc:picChg>
        <pc:picChg chg="add del mod">
          <ac:chgData name="Laura Haig" userId="0f962ca9-4357-41b5-9aa9-6332d3d6b8c8" providerId="ADAL" clId="{B1CE18BB-788A-4D8A-B2E7-7AABD14F45B4}" dt="2022-11-09T10:51:14.263" v="8862" actId="478"/>
          <ac:picMkLst>
            <pc:docMk/>
            <pc:sldMk cId="3912605927" sldId="272"/>
            <ac:picMk id="29" creationId="{766D2FFD-65A6-5E70-0AA2-B22578A4AA0C}"/>
          </ac:picMkLst>
        </pc:picChg>
        <pc:picChg chg="add del mod">
          <ac:chgData name="Laura Haig" userId="0f962ca9-4357-41b5-9aa9-6332d3d6b8c8" providerId="ADAL" clId="{B1CE18BB-788A-4D8A-B2E7-7AABD14F45B4}" dt="2022-11-09T10:52:01.194" v="8872" actId="478"/>
          <ac:picMkLst>
            <pc:docMk/>
            <pc:sldMk cId="3912605927" sldId="272"/>
            <ac:picMk id="30" creationId="{F55C01A2-3D55-6C4E-7AA4-026E2516BFE7}"/>
          </ac:picMkLst>
        </pc:picChg>
        <pc:picChg chg="add del mod">
          <ac:chgData name="Laura Haig" userId="0f962ca9-4357-41b5-9aa9-6332d3d6b8c8" providerId="ADAL" clId="{B1CE18BB-788A-4D8A-B2E7-7AABD14F45B4}" dt="2022-11-09T10:52:09.813" v="8874" actId="478"/>
          <ac:picMkLst>
            <pc:docMk/>
            <pc:sldMk cId="3912605927" sldId="272"/>
            <ac:picMk id="31" creationId="{405567F6-A0C0-68ED-71DC-34701102BC02}"/>
          </ac:picMkLst>
        </pc:picChg>
        <pc:picChg chg="add del mod">
          <ac:chgData name="Laura Haig" userId="0f962ca9-4357-41b5-9aa9-6332d3d6b8c8" providerId="ADAL" clId="{B1CE18BB-788A-4D8A-B2E7-7AABD14F45B4}" dt="2022-11-09T10:51:26.836" v="8864" actId="478"/>
          <ac:picMkLst>
            <pc:docMk/>
            <pc:sldMk cId="3912605927" sldId="272"/>
            <ac:picMk id="32" creationId="{E4D0D7B5-A4C1-07DF-D644-4A01EFD0B47C}"/>
          </ac:picMkLst>
        </pc:picChg>
        <pc:picChg chg="add del mod">
          <ac:chgData name="Laura Haig" userId="0f962ca9-4357-41b5-9aa9-6332d3d6b8c8" providerId="ADAL" clId="{B1CE18BB-788A-4D8A-B2E7-7AABD14F45B4}" dt="2022-11-09T10:51:26.836" v="8864" actId="478"/>
          <ac:picMkLst>
            <pc:docMk/>
            <pc:sldMk cId="3912605927" sldId="272"/>
            <ac:picMk id="33" creationId="{B58CA7A9-B2EE-F279-CD75-F40DE9262C12}"/>
          </ac:picMkLst>
        </pc:picChg>
        <pc:picChg chg="add del mod">
          <ac:chgData name="Laura Haig" userId="0f962ca9-4357-41b5-9aa9-6332d3d6b8c8" providerId="ADAL" clId="{B1CE18BB-788A-4D8A-B2E7-7AABD14F45B4}" dt="2022-11-09T10:51:14.263" v="8862" actId="478"/>
          <ac:picMkLst>
            <pc:docMk/>
            <pc:sldMk cId="3912605927" sldId="272"/>
            <ac:picMk id="34" creationId="{37201F06-5A8E-C1AA-A46C-2004CE4BE709}"/>
          </ac:picMkLst>
        </pc:picChg>
        <pc:picChg chg="add del mod">
          <ac:chgData name="Laura Haig" userId="0f962ca9-4357-41b5-9aa9-6332d3d6b8c8" providerId="ADAL" clId="{B1CE18BB-788A-4D8A-B2E7-7AABD14F45B4}" dt="2022-11-09T10:51:44.968" v="8866" actId="478"/>
          <ac:picMkLst>
            <pc:docMk/>
            <pc:sldMk cId="3912605927" sldId="272"/>
            <ac:picMk id="35" creationId="{C57F3BF1-810A-AC7F-480B-E4B6DA2501C8}"/>
          </ac:picMkLst>
        </pc:picChg>
        <pc:picChg chg="add del mod">
          <ac:chgData name="Laura Haig" userId="0f962ca9-4357-41b5-9aa9-6332d3d6b8c8" providerId="ADAL" clId="{B1CE18BB-788A-4D8A-B2E7-7AABD14F45B4}" dt="2022-11-09T10:51:26.836" v="8864" actId="478"/>
          <ac:picMkLst>
            <pc:docMk/>
            <pc:sldMk cId="3912605927" sldId="272"/>
            <ac:picMk id="36" creationId="{F7A9CC81-DDBA-36F6-F832-EA98F7658B11}"/>
          </ac:picMkLst>
        </pc:picChg>
        <pc:picChg chg="add del mod">
          <ac:chgData name="Laura Haig" userId="0f962ca9-4357-41b5-9aa9-6332d3d6b8c8" providerId="ADAL" clId="{B1CE18BB-788A-4D8A-B2E7-7AABD14F45B4}" dt="2022-11-09T10:51:26.836" v="8864" actId="478"/>
          <ac:picMkLst>
            <pc:docMk/>
            <pc:sldMk cId="3912605927" sldId="272"/>
            <ac:picMk id="37" creationId="{003F6C3D-C212-959F-AF61-A61611A9ACC4}"/>
          </ac:picMkLst>
        </pc:picChg>
        <pc:picChg chg="add del mod">
          <ac:chgData name="Laura Haig" userId="0f962ca9-4357-41b5-9aa9-6332d3d6b8c8" providerId="ADAL" clId="{B1CE18BB-788A-4D8A-B2E7-7AABD14F45B4}" dt="2022-11-09T10:51:26.836" v="8864" actId="478"/>
          <ac:picMkLst>
            <pc:docMk/>
            <pc:sldMk cId="3912605927" sldId="272"/>
            <ac:picMk id="38" creationId="{FF5A1AAB-CFB2-0CAF-BA98-7A58462F3A72}"/>
          </ac:picMkLst>
        </pc:picChg>
        <pc:picChg chg="add del mod">
          <ac:chgData name="Laura Haig" userId="0f962ca9-4357-41b5-9aa9-6332d3d6b8c8" providerId="ADAL" clId="{B1CE18BB-788A-4D8A-B2E7-7AABD14F45B4}" dt="2022-11-09T10:52:09.813" v="8874" actId="478"/>
          <ac:picMkLst>
            <pc:docMk/>
            <pc:sldMk cId="3912605927" sldId="272"/>
            <ac:picMk id="39" creationId="{DBBAFA55-86B5-B38B-CE7E-9C4B23AF4B5A}"/>
          </ac:picMkLst>
        </pc:picChg>
        <pc:picChg chg="add del mod">
          <ac:chgData name="Laura Haig" userId="0f962ca9-4357-41b5-9aa9-6332d3d6b8c8" providerId="ADAL" clId="{B1CE18BB-788A-4D8A-B2E7-7AABD14F45B4}" dt="2022-11-09T10:51:50.853" v="8867" actId="478"/>
          <ac:picMkLst>
            <pc:docMk/>
            <pc:sldMk cId="3912605927" sldId="272"/>
            <ac:picMk id="40" creationId="{48840126-530C-F2ED-5221-B63FCD222D3E}"/>
          </ac:picMkLst>
        </pc:picChg>
        <pc:picChg chg="add del mod">
          <ac:chgData name="Laura Haig" userId="0f962ca9-4357-41b5-9aa9-6332d3d6b8c8" providerId="ADAL" clId="{B1CE18BB-788A-4D8A-B2E7-7AABD14F45B4}" dt="2022-11-09T10:51:50.853" v="8867" actId="478"/>
          <ac:picMkLst>
            <pc:docMk/>
            <pc:sldMk cId="3912605927" sldId="272"/>
            <ac:picMk id="41" creationId="{64E65383-CEA0-4BAB-E2F1-71C2272DF18E}"/>
          </ac:picMkLst>
        </pc:picChg>
        <pc:picChg chg="add del mod">
          <ac:chgData name="Laura Haig" userId="0f962ca9-4357-41b5-9aa9-6332d3d6b8c8" providerId="ADAL" clId="{B1CE18BB-788A-4D8A-B2E7-7AABD14F45B4}" dt="2022-11-09T10:51:14.263" v="8862" actId="478"/>
          <ac:picMkLst>
            <pc:docMk/>
            <pc:sldMk cId="3912605927" sldId="272"/>
            <ac:picMk id="42" creationId="{C7829E2C-65B9-558F-506F-D05940DA2B98}"/>
          </ac:picMkLst>
        </pc:picChg>
        <pc:picChg chg="add del mod">
          <ac:chgData name="Laura Haig" userId="0f962ca9-4357-41b5-9aa9-6332d3d6b8c8" providerId="ADAL" clId="{B1CE18BB-788A-4D8A-B2E7-7AABD14F45B4}" dt="2022-11-09T10:52:09.813" v="8874" actId="478"/>
          <ac:picMkLst>
            <pc:docMk/>
            <pc:sldMk cId="3912605927" sldId="272"/>
            <ac:picMk id="43" creationId="{09B8C2D7-4D9C-08E2-54F4-833700C03689}"/>
          </ac:picMkLst>
        </pc:picChg>
        <pc:picChg chg="add del mod">
          <ac:chgData name="Laura Haig" userId="0f962ca9-4357-41b5-9aa9-6332d3d6b8c8" providerId="ADAL" clId="{B1CE18BB-788A-4D8A-B2E7-7AABD14F45B4}" dt="2022-11-09T10:52:09.813" v="8874" actId="478"/>
          <ac:picMkLst>
            <pc:docMk/>
            <pc:sldMk cId="3912605927" sldId="272"/>
            <ac:picMk id="44" creationId="{9CCE7250-E2B7-9F9F-6DD4-12F1413FB99E}"/>
          </ac:picMkLst>
        </pc:picChg>
        <pc:picChg chg="add del mod">
          <ac:chgData name="Laura Haig" userId="0f962ca9-4357-41b5-9aa9-6332d3d6b8c8" providerId="ADAL" clId="{B1CE18BB-788A-4D8A-B2E7-7AABD14F45B4}" dt="2022-11-09T10:51:26.836" v="8864" actId="478"/>
          <ac:picMkLst>
            <pc:docMk/>
            <pc:sldMk cId="3912605927" sldId="272"/>
            <ac:picMk id="45" creationId="{3FD9AECD-4789-4B5C-9B3C-0FEA4B52E376}"/>
          </ac:picMkLst>
        </pc:picChg>
        <pc:picChg chg="add del mod">
          <ac:chgData name="Laura Haig" userId="0f962ca9-4357-41b5-9aa9-6332d3d6b8c8" providerId="ADAL" clId="{B1CE18BB-788A-4D8A-B2E7-7AABD14F45B4}" dt="2022-11-09T10:51:26.836" v="8864" actId="478"/>
          <ac:picMkLst>
            <pc:docMk/>
            <pc:sldMk cId="3912605927" sldId="272"/>
            <ac:picMk id="46" creationId="{E7ACB1C3-1580-041E-BD0A-68A2235D8810}"/>
          </ac:picMkLst>
        </pc:picChg>
        <pc:picChg chg="add del mod">
          <ac:chgData name="Laura Haig" userId="0f962ca9-4357-41b5-9aa9-6332d3d6b8c8" providerId="ADAL" clId="{B1CE18BB-788A-4D8A-B2E7-7AABD14F45B4}" dt="2022-11-09T10:51:33.225" v="8865" actId="478"/>
          <ac:picMkLst>
            <pc:docMk/>
            <pc:sldMk cId="3912605927" sldId="272"/>
            <ac:picMk id="47" creationId="{EE1169CF-9FEB-D291-3634-452B0867C04D}"/>
          </ac:picMkLst>
        </pc:picChg>
        <pc:picChg chg="add del mod">
          <ac:chgData name="Laura Haig" userId="0f962ca9-4357-41b5-9aa9-6332d3d6b8c8" providerId="ADAL" clId="{B1CE18BB-788A-4D8A-B2E7-7AABD14F45B4}" dt="2022-11-09T10:51:44.968" v="8866" actId="478"/>
          <ac:picMkLst>
            <pc:docMk/>
            <pc:sldMk cId="3912605927" sldId="272"/>
            <ac:picMk id="48" creationId="{DEBCB47C-A05F-E86A-DCEE-B120A715CCB2}"/>
          </ac:picMkLst>
        </pc:picChg>
        <pc:picChg chg="add del mod">
          <ac:chgData name="Laura Haig" userId="0f962ca9-4357-41b5-9aa9-6332d3d6b8c8" providerId="ADAL" clId="{B1CE18BB-788A-4D8A-B2E7-7AABD14F45B4}" dt="2022-11-09T10:51:14.263" v="8862" actId="478"/>
          <ac:picMkLst>
            <pc:docMk/>
            <pc:sldMk cId="3912605927" sldId="272"/>
            <ac:picMk id="49" creationId="{801F8A2E-331C-2DED-1215-272772DB66C6}"/>
          </ac:picMkLst>
        </pc:picChg>
        <pc:picChg chg="add del mod">
          <ac:chgData name="Laura Haig" userId="0f962ca9-4357-41b5-9aa9-6332d3d6b8c8" providerId="ADAL" clId="{B1CE18BB-788A-4D8A-B2E7-7AABD14F45B4}" dt="2022-11-09T10:51:14.263" v="8862" actId="478"/>
          <ac:picMkLst>
            <pc:docMk/>
            <pc:sldMk cId="3912605927" sldId="272"/>
            <ac:picMk id="50" creationId="{453E0C70-AAC0-4307-3FBA-52E946A19675}"/>
          </ac:picMkLst>
        </pc:picChg>
        <pc:picChg chg="add del mod">
          <ac:chgData name="Laura Haig" userId="0f962ca9-4357-41b5-9aa9-6332d3d6b8c8" providerId="ADAL" clId="{B1CE18BB-788A-4D8A-B2E7-7AABD14F45B4}" dt="2022-11-09T10:52:00.184" v="8871" actId="478"/>
          <ac:picMkLst>
            <pc:docMk/>
            <pc:sldMk cId="3912605927" sldId="272"/>
            <ac:picMk id="51" creationId="{7A7CD671-243B-9CC7-CBA5-C2A62B4F388F}"/>
          </ac:picMkLst>
        </pc:picChg>
        <pc:picChg chg="add del mod">
          <ac:chgData name="Laura Haig" userId="0f962ca9-4357-41b5-9aa9-6332d3d6b8c8" providerId="ADAL" clId="{B1CE18BB-788A-4D8A-B2E7-7AABD14F45B4}" dt="2022-11-09T10:51:26.836" v="8864" actId="478"/>
          <ac:picMkLst>
            <pc:docMk/>
            <pc:sldMk cId="3912605927" sldId="272"/>
            <ac:picMk id="52" creationId="{A683AC10-D227-005E-EF38-098E586E15DC}"/>
          </ac:picMkLst>
        </pc:picChg>
        <pc:picChg chg="add del mod">
          <ac:chgData name="Laura Haig" userId="0f962ca9-4357-41b5-9aa9-6332d3d6b8c8" providerId="ADAL" clId="{B1CE18BB-788A-4D8A-B2E7-7AABD14F45B4}" dt="2022-11-09T10:51:14.263" v="8862" actId="478"/>
          <ac:picMkLst>
            <pc:docMk/>
            <pc:sldMk cId="3912605927" sldId="272"/>
            <ac:picMk id="53" creationId="{34C25203-F293-4A5B-A52F-2CAB748C95F2}"/>
          </ac:picMkLst>
        </pc:picChg>
        <pc:picChg chg="add del mod">
          <ac:chgData name="Laura Haig" userId="0f962ca9-4357-41b5-9aa9-6332d3d6b8c8" providerId="ADAL" clId="{B1CE18BB-788A-4D8A-B2E7-7AABD14F45B4}" dt="2022-11-09T10:51:26.836" v="8864" actId="478"/>
          <ac:picMkLst>
            <pc:docMk/>
            <pc:sldMk cId="3912605927" sldId="272"/>
            <ac:picMk id="54" creationId="{5B15941F-2FB4-BEC6-9FE8-B41CE6217495}"/>
          </ac:picMkLst>
        </pc:picChg>
        <pc:picChg chg="add del mod">
          <ac:chgData name="Laura Haig" userId="0f962ca9-4357-41b5-9aa9-6332d3d6b8c8" providerId="ADAL" clId="{B1CE18BB-788A-4D8A-B2E7-7AABD14F45B4}" dt="2022-11-09T10:52:09.813" v="8874" actId="478"/>
          <ac:picMkLst>
            <pc:docMk/>
            <pc:sldMk cId="3912605927" sldId="272"/>
            <ac:picMk id="55" creationId="{48973EE2-B730-D3A5-825B-5274F7353F3E}"/>
          </ac:picMkLst>
        </pc:picChg>
        <pc:picChg chg="add del mod">
          <ac:chgData name="Laura Haig" userId="0f962ca9-4357-41b5-9aa9-6332d3d6b8c8" providerId="ADAL" clId="{B1CE18BB-788A-4D8A-B2E7-7AABD14F45B4}" dt="2022-11-09T10:51:50.853" v="8867" actId="478"/>
          <ac:picMkLst>
            <pc:docMk/>
            <pc:sldMk cId="3912605927" sldId="272"/>
            <ac:picMk id="56" creationId="{C0BFD641-B30C-E3B3-3E5F-D800E2269265}"/>
          </ac:picMkLst>
        </pc:picChg>
        <pc:picChg chg="add del mod">
          <ac:chgData name="Laura Haig" userId="0f962ca9-4357-41b5-9aa9-6332d3d6b8c8" providerId="ADAL" clId="{B1CE18BB-788A-4D8A-B2E7-7AABD14F45B4}" dt="2022-11-09T10:51:26.836" v="8864" actId="478"/>
          <ac:picMkLst>
            <pc:docMk/>
            <pc:sldMk cId="3912605927" sldId="272"/>
            <ac:picMk id="57" creationId="{61F15882-22E8-E391-944C-23473F37671B}"/>
          </ac:picMkLst>
        </pc:picChg>
        <pc:picChg chg="add del mod">
          <ac:chgData name="Laura Haig" userId="0f962ca9-4357-41b5-9aa9-6332d3d6b8c8" providerId="ADAL" clId="{B1CE18BB-788A-4D8A-B2E7-7AABD14F45B4}" dt="2022-11-09T10:51:14.263" v="8862" actId="478"/>
          <ac:picMkLst>
            <pc:docMk/>
            <pc:sldMk cId="3912605927" sldId="272"/>
            <ac:picMk id="58" creationId="{4E91AEA4-B008-284C-A7AC-70AABFDCA29D}"/>
          </ac:picMkLst>
        </pc:picChg>
        <pc:picChg chg="add del mod">
          <ac:chgData name="Laura Haig" userId="0f962ca9-4357-41b5-9aa9-6332d3d6b8c8" providerId="ADAL" clId="{B1CE18BB-788A-4D8A-B2E7-7AABD14F45B4}" dt="2022-11-09T10:51:50.853" v="8867" actId="478"/>
          <ac:picMkLst>
            <pc:docMk/>
            <pc:sldMk cId="3912605927" sldId="272"/>
            <ac:picMk id="59" creationId="{A99E1AC6-D9CF-37AA-381F-23D22787EA80}"/>
          </ac:picMkLst>
        </pc:picChg>
        <pc:picChg chg="add del mod">
          <ac:chgData name="Laura Haig" userId="0f962ca9-4357-41b5-9aa9-6332d3d6b8c8" providerId="ADAL" clId="{B1CE18BB-788A-4D8A-B2E7-7AABD14F45B4}" dt="2022-11-09T10:51:14.263" v="8862" actId="478"/>
          <ac:picMkLst>
            <pc:docMk/>
            <pc:sldMk cId="3912605927" sldId="272"/>
            <ac:picMk id="60" creationId="{F598BD8D-5EFB-2985-6DF5-B23B096A682B}"/>
          </ac:picMkLst>
        </pc:picChg>
        <pc:picChg chg="add del mod">
          <ac:chgData name="Laura Haig" userId="0f962ca9-4357-41b5-9aa9-6332d3d6b8c8" providerId="ADAL" clId="{B1CE18BB-788A-4D8A-B2E7-7AABD14F45B4}" dt="2022-11-09T10:51:14.263" v="8862" actId="478"/>
          <ac:picMkLst>
            <pc:docMk/>
            <pc:sldMk cId="3912605927" sldId="272"/>
            <ac:picMk id="61" creationId="{8ECBA687-98BA-FC57-EC3E-5B7C15609F43}"/>
          </ac:picMkLst>
        </pc:picChg>
        <pc:picChg chg="add del mod">
          <ac:chgData name="Laura Haig" userId="0f962ca9-4357-41b5-9aa9-6332d3d6b8c8" providerId="ADAL" clId="{B1CE18BB-788A-4D8A-B2E7-7AABD14F45B4}" dt="2022-11-09T10:52:02.403" v="8873" actId="478"/>
          <ac:picMkLst>
            <pc:docMk/>
            <pc:sldMk cId="3912605927" sldId="272"/>
            <ac:picMk id="62" creationId="{A4FE3A7C-10C6-BBB5-D214-A02709B93B4E}"/>
          </ac:picMkLst>
        </pc:picChg>
        <pc:picChg chg="add del mod">
          <ac:chgData name="Laura Haig" userId="0f962ca9-4357-41b5-9aa9-6332d3d6b8c8" providerId="ADAL" clId="{B1CE18BB-788A-4D8A-B2E7-7AABD14F45B4}" dt="2022-11-09T10:51:14.263" v="8862" actId="478"/>
          <ac:picMkLst>
            <pc:docMk/>
            <pc:sldMk cId="3912605927" sldId="272"/>
            <ac:picMk id="63" creationId="{5C097602-E01B-C8E4-EF13-CDB84CF00F3A}"/>
          </ac:picMkLst>
        </pc:picChg>
        <pc:picChg chg="add mod">
          <ac:chgData name="Laura Haig" userId="0f962ca9-4357-41b5-9aa9-6332d3d6b8c8" providerId="ADAL" clId="{B1CE18BB-788A-4D8A-B2E7-7AABD14F45B4}" dt="2022-11-08T15:27:23.332" v="6597" actId="14826"/>
          <ac:picMkLst>
            <pc:docMk/>
            <pc:sldMk cId="3912605927" sldId="272"/>
            <ac:picMk id="6146" creationId="{B455E871-AE39-B58C-9054-611811912A0E}"/>
          </ac:picMkLst>
        </pc:picChg>
        <pc:picChg chg="add del mod">
          <ac:chgData name="Laura Haig" userId="0f962ca9-4357-41b5-9aa9-6332d3d6b8c8" providerId="ADAL" clId="{B1CE18BB-788A-4D8A-B2E7-7AABD14F45B4}" dt="2022-11-09T10:51:17.565" v="8863" actId="478"/>
          <ac:picMkLst>
            <pc:docMk/>
            <pc:sldMk cId="3912605927" sldId="272"/>
            <ac:picMk id="8192" creationId="{0B3D0712-BFAD-E58A-1F50-699210E04297}"/>
          </ac:picMkLst>
        </pc:picChg>
        <pc:picChg chg="add del mod">
          <ac:chgData name="Laura Haig" userId="0f962ca9-4357-41b5-9aa9-6332d3d6b8c8" providerId="ADAL" clId="{B1CE18BB-788A-4D8A-B2E7-7AABD14F45B4}" dt="2022-11-09T10:51:26.836" v="8864" actId="478"/>
          <ac:picMkLst>
            <pc:docMk/>
            <pc:sldMk cId="3912605927" sldId="272"/>
            <ac:picMk id="8193" creationId="{D8715B5F-C7E5-B177-9170-ABF9493CBA43}"/>
          </ac:picMkLst>
        </pc:picChg>
        <pc:picChg chg="add del mod">
          <ac:chgData name="Laura Haig" userId="0f962ca9-4357-41b5-9aa9-6332d3d6b8c8" providerId="ADAL" clId="{B1CE18BB-788A-4D8A-B2E7-7AABD14F45B4}" dt="2022-11-09T10:51:14.263" v="8862" actId="478"/>
          <ac:picMkLst>
            <pc:docMk/>
            <pc:sldMk cId="3912605927" sldId="272"/>
            <ac:picMk id="8194" creationId="{0FC2106B-89C8-BE99-2AAE-3AB022E8B871}"/>
          </ac:picMkLst>
        </pc:picChg>
        <pc:picChg chg="add del mod">
          <ac:chgData name="Laura Haig" userId="0f962ca9-4357-41b5-9aa9-6332d3d6b8c8" providerId="ADAL" clId="{B1CE18BB-788A-4D8A-B2E7-7AABD14F45B4}" dt="2022-11-09T10:51:14.263" v="8862" actId="478"/>
          <ac:picMkLst>
            <pc:docMk/>
            <pc:sldMk cId="3912605927" sldId="272"/>
            <ac:picMk id="8195" creationId="{A8D15A80-7DE0-5D67-0C64-190A8CDF49B1}"/>
          </ac:picMkLst>
        </pc:picChg>
        <pc:picChg chg="add del mod">
          <ac:chgData name="Laura Haig" userId="0f962ca9-4357-41b5-9aa9-6332d3d6b8c8" providerId="ADAL" clId="{B1CE18BB-788A-4D8A-B2E7-7AABD14F45B4}" dt="2022-11-09T10:51:55.046" v="8868" actId="478"/>
          <ac:picMkLst>
            <pc:docMk/>
            <pc:sldMk cId="3912605927" sldId="272"/>
            <ac:picMk id="8196" creationId="{649CF057-E0D7-9960-F265-4450F43BB0A8}"/>
          </ac:picMkLst>
        </pc:picChg>
        <pc:picChg chg="add del mod">
          <ac:chgData name="Laura Haig" userId="0f962ca9-4357-41b5-9aa9-6332d3d6b8c8" providerId="ADAL" clId="{B1CE18BB-788A-4D8A-B2E7-7AABD14F45B4}" dt="2022-11-09T10:51:33.225" v="8865" actId="478"/>
          <ac:picMkLst>
            <pc:docMk/>
            <pc:sldMk cId="3912605927" sldId="272"/>
            <ac:picMk id="8197" creationId="{76D48A1E-F42B-A59A-B457-D487E97D3F22}"/>
          </ac:picMkLst>
        </pc:picChg>
        <pc:picChg chg="add del mod">
          <ac:chgData name="Laura Haig" userId="0f962ca9-4357-41b5-9aa9-6332d3d6b8c8" providerId="ADAL" clId="{B1CE18BB-788A-4D8A-B2E7-7AABD14F45B4}" dt="2022-11-09T10:51:14.263" v="8862" actId="478"/>
          <ac:picMkLst>
            <pc:docMk/>
            <pc:sldMk cId="3912605927" sldId="272"/>
            <ac:picMk id="8198" creationId="{7EFDC582-4B62-C2DA-09CB-6E6A525EA99E}"/>
          </ac:picMkLst>
        </pc:picChg>
        <pc:picChg chg="add del mod">
          <ac:chgData name="Laura Haig" userId="0f962ca9-4357-41b5-9aa9-6332d3d6b8c8" providerId="ADAL" clId="{B1CE18BB-788A-4D8A-B2E7-7AABD14F45B4}" dt="2022-11-09T10:51:44.968" v="8866" actId="478"/>
          <ac:picMkLst>
            <pc:docMk/>
            <pc:sldMk cId="3912605927" sldId="272"/>
            <ac:picMk id="8199" creationId="{839431AA-73D3-73BD-A484-B66E56C50BE2}"/>
          </ac:picMkLst>
        </pc:picChg>
        <pc:picChg chg="add del mod">
          <ac:chgData name="Laura Haig" userId="0f962ca9-4357-41b5-9aa9-6332d3d6b8c8" providerId="ADAL" clId="{B1CE18BB-788A-4D8A-B2E7-7AABD14F45B4}" dt="2022-11-09T10:51:14.263" v="8862" actId="478"/>
          <ac:picMkLst>
            <pc:docMk/>
            <pc:sldMk cId="3912605927" sldId="272"/>
            <ac:picMk id="8200" creationId="{A936556D-99E0-3850-2491-A03AFEB9641E}"/>
          </ac:picMkLst>
        </pc:picChg>
        <pc:picChg chg="add del mod">
          <ac:chgData name="Laura Haig" userId="0f962ca9-4357-41b5-9aa9-6332d3d6b8c8" providerId="ADAL" clId="{B1CE18BB-788A-4D8A-B2E7-7AABD14F45B4}" dt="2022-11-09T10:51:14.263" v="8862" actId="478"/>
          <ac:picMkLst>
            <pc:docMk/>
            <pc:sldMk cId="3912605927" sldId="272"/>
            <ac:picMk id="8201" creationId="{2EA0E27E-5C57-6650-DC9F-2666B13C6526}"/>
          </ac:picMkLst>
        </pc:picChg>
        <pc:picChg chg="add del mod">
          <ac:chgData name="Laura Haig" userId="0f962ca9-4357-41b5-9aa9-6332d3d6b8c8" providerId="ADAL" clId="{B1CE18BB-788A-4D8A-B2E7-7AABD14F45B4}" dt="2022-11-09T10:51:58.240" v="8870" actId="478"/>
          <ac:picMkLst>
            <pc:docMk/>
            <pc:sldMk cId="3912605927" sldId="272"/>
            <ac:picMk id="8202" creationId="{DF23457B-1BA7-A8CA-2051-E8A91CA604ED}"/>
          </ac:picMkLst>
        </pc:picChg>
        <pc:picChg chg="add del mod">
          <ac:chgData name="Laura Haig" userId="0f962ca9-4357-41b5-9aa9-6332d3d6b8c8" providerId="ADAL" clId="{B1CE18BB-788A-4D8A-B2E7-7AABD14F45B4}" dt="2022-11-09T10:51:26.836" v="8864" actId="478"/>
          <ac:picMkLst>
            <pc:docMk/>
            <pc:sldMk cId="3912605927" sldId="272"/>
            <ac:picMk id="8203" creationId="{43B439F1-BA02-33F6-5897-CE6E9A0D8725}"/>
          </ac:picMkLst>
        </pc:picChg>
        <pc:picChg chg="add del mod">
          <ac:chgData name="Laura Haig" userId="0f962ca9-4357-41b5-9aa9-6332d3d6b8c8" providerId="ADAL" clId="{B1CE18BB-788A-4D8A-B2E7-7AABD14F45B4}" dt="2022-11-09T10:51:14.263" v="8862" actId="478"/>
          <ac:picMkLst>
            <pc:docMk/>
            <pc:sldMk cId="3912605927" sldId="272"/>
            <ac:picMk id="8204" creationId="{04B97CBD-41FF-4044-8B1F-A975E1DA2A38}"/>
          </ac:picMkLst>
        </pc:picChg>
        <pc:picChg chg="add del mod">
          <ac:chgData name="Laura Haig" userId="0f962ca9-4357-41b5-9aa9-6332d3d6b8c8" providerId="ADAL" clId="{B1CE18BB-788A-4D8A-B2E7-7AABD14F45B4}" dt="2022-11-09T10:51:26.836" v="8864" actId="478"/>
          <ac:picMkLst>
            <pc:docMk/>
            <pc:sldMk cId="3912605927" sldId="272"/>
            <ac:picMk id="8205" creationId="{5E7188BA-EC86-6491-023B-FA97BF6985F6}"/>
          </ac:picMkLst>
        </pc:picChg>
        <pc:picChg chg="add del mod">
          <ac:chgData name="Laura Haig" userId="0f962ca9-4357-41b5-9aa9-6332d3d6b8c8" providerId="ADAL" clId="{B1CE18BB-788A-4D8A-B2E7-7AABD14F45B4}" dt="2022-11-09T10:52:09.813" v="8874" actId="478"/>
          <ac:picMkLst>
            <pc:docMk/>
            <pc:sldMk cId="3912605927" sldId="272"/>
            <ac:picMk id="8206" creationId="{422D0223-3ED5-D6E0-6FC9-7CFBC9D7BC42}"/>
          </ac:picMkLst>
        </pc:picChg>
        <pc:picChg chg="add del mod">
          <ac:chgData name="Laura Haig" userId="0f962ca9-4357-41b5-9aa9-6332d3d6b8c8" providerId="ADAL" clId="{B1CE18BB-788A-4D8A-B2E7-7AABD14F45B4}" dt="2022-11-09T10:51:50.853" v="8867" actId="478"/>
          <ac:picMkLst>
            <pc:docMk/>
            <pc:sldMk cId="3912605927" sldId="272"/>
            <ac:picMk id="8207" creationId="{5085AAB1-25EE-B7A8-A5E0-DB649F77056F}"/>
          </ac:picMkLst>
        </pc:picChg>
        <pc:picChg chg="add del mod">
          <ac:chgData name="Laura Haig" userId="0f962ca9-4357-41b5-9aa9-6332d3d6b8c8" providerId="ADAL" clId="{B1CE18BB-788A-4D8A-B2E7-7AABD14F45B4}" dt="2022-11-09T10:51:26.836" v="8864" actId="478"/>
          <ac:picMkLst>
            <pc:docMk/>
            <pc:sldMk cId="3912605927" sldId="272"/>
            <ac:picMk id="8208" creationId="{56A13E0A-DF84-820B-2F6E-BC691BE950EF}"/>
          </ac:picMkLst>
        </pc:picChg>
        <pc:picChg chg="add del mod">
          <ac:chgData name="Laura Haig" userId="0f962ca9-4357-41b5-9aa9-6332d3d6b8c8" providerId="ADAL" clId="{B1CE18BB-788A-4D8A-B2E7-7AABD14F45B4}" dt="2022-11-09T10:51:14.263" v="8862" actId="478"/>
          <ac:picMkLst>
            <pc:docMk/>
            <pc:sldMk cId="3912605927" sldId="272"/>
            <ac:picMk id="8209" creationId="{C4ED340B-50E2-6264-9F38-E663A01BA94A}"/>
          </ac:picMkLst>
        </pc:picChg>
        <pc:picChg chg="add del mod">
          <ac:chgData name="Laura Haig" userId="0f962ca9-4357-41b5-9aa9-6332d3d6b8c8" providerId="ADAL" clId="{B1CE18BB-788A-4D8A-B2E7-7AABD14F45B4}" dt="2022-11-09T10:51:44.968" v="8866" actId="478"/>
          <ac:picMkLst>
            <pc:docMk/>
            <pc:sldMk cId="3912605927" sldId="272"/>
            <ac:picMk id="8210" creationId="{3FB1E672-B106-DC16-4AAC-9B0A1C9C95B8}"/>
          </ac:picMkLst>
        </pc:picChg>
        <pc:picChg chg="add del mod">
          <ac:chgData name="Laura Haig" userId="0f962ca9-4357-41b5-9aa9-6332d3d6b8c8" providerId="ADAL" clId="{B1CE18BB-788A-4D8A-B2E7-7AABD14F45B4}" dt="2022-11-09T10:51:14.263" v="8862" actId="478"/>
          <ac:picMkLst>
            <pc:docMk/>
            <pc:sldMk cId="3912605927" sldId="272"/>
            <ac:picMk id="8211" creationId="{C0F5639C-B0B5-05F5-7912-F1A9A852C923}"/>
          </ac:picMkLst>
        </pc:picChg>
        <pc:picChg chg="add del mod">
          <ac:chgData name="Laura Haig" userId="0f962ca9-4357-41b5-9aa9-6332d3d6b8c8" providerId="ADAL" clId="{B1CE18BB-788A-4D8A-B2E7-7AABD14F45B4}" dt="2022-11-09T10:51:14.263" v="8862" actId="478"/>
          <ac:picMkLst>
            <pc:docMk/>
            <pc:sldMk cId="3912605927" sldId="272"/>
            <ac:picMk id="8212" creationId="{2B4C4EBA-632A-97D8-1164-BC89F36BB6CC}"/>
          </ac:picMkLst>
        </pc:picChg>
        <pc:picChg chg="add del mod">
          <ac:chgData name="Laura Haig" userId="0f962ca9-4357-41b5-9aa9-6332d3d6b8c8" providerId="ADAL" clId="{B1CE18BB-788A-4D8A-B2E7-7AABD14F45B4}" dt="2022-11-09T10:51:56.767" v="8869" actId="478"/>
          <ac:picMkLst>
            <pc:docMk/>
            <pc:sldMk cId="3912605927" sldId="272"/>
            <ac:picMk id="8213" creationId="{B0D3F79E-583E-0C18-10AF-1542A4B4BEB0}"/>
          </ac:picMkLst>
        </pc:picChg>
        <pc:picChg chg="add del mod">
          <ac:chgData name="Laura Haig" userId="0f962ca9-4357-41b5-9aa9-6332d3d6b8c8" providerId="ADAL" clId="{B1CE18BB-788A-4D8A-B2E7-7AABD14F45B4}" dt="2022-11-09T10:51:26.836" v="8864" actId="478"/>
          <ac:picMkLst>
            <pc:docMk/>
            <pc:sldMk cId="3912605927" sldId="272"/>
            <ac:picMk id="8214" creationId="{1AA6D520-FD0F-1B59-F2A8-177E795F817C}"/>
          </ac:picMkLst>
        </pc:picChg>
        <pc:picChg chg="add del mod">
          <ac:chgData name="Laura Haig" userId="0f962ca9-4357-41b5-9aa9-6332d3d6b8c8" providerId="ADAL" clId="{B1CE18BB-788A-4D8A-B2E7-7AABD14F45B4}" dt="2022-11-09T10:51:14.263" v="8862" actId="478"/>
          <ac:picMkLst>
            <pc:docMk/>
            <pc:sldMk cId="3912605927" sldId="272"/>
            <ac:picMk id="8215" creationId="{43B6E900-ECAA-8540-D5B2-60417FAE8C15}"/>
          </ac:picMkLst>
        </pc:picChg>
        <pc:picChg chg="add del mod">
          <ac:chgData name="Laura Haig" userId="0f962ca9-4357-41b5-9aa9-6332d3d6b8c8" providerId="ADAL" clId="{B1CE18BB-788A-4D8A-B2E7-7AABD14F45B4}" dt="2022-11-09T10:51:26.836" v="8864" actId="478"/>
          <ac:picMkLst>
            <pc:docMk/>
            <pc:sldMk cId="3912605927" sldId="272"/>
            <ac:picMk id="8216" creationId="{F54B8029-6E02-068F-9172-3526A9EA99AF}"/>
          </ac:picMkLst>
        </pc:picChg>
        <pc:picChg chg="add del mod">
          <ac:chgData name="Laura Haig" userId="0f962ca9-4357-41b5-9aa9-6332d3d6b8c8" providerId="ADAL" clId="{B1CE18BB-788A-4D8A-B2E7-7AABD14F45B4}" dt="2022-11-09T10:52:09.813" v="8874" actId="478"/>
          <ac:picMkLst>
            <pc:docMk/>
            <pc:sldMk cId="3912605927" sldId="272"/>
            <ac:picMk id="8217" creationId="{C245405D-B800-B584-B4CD-3394B0813B97}"/>
          </ac:picMkLst>
        </pc:picChg>
        <pc:picChg chg="add del mod">
          <ac:chgData name="Laura Haig" userId="0f962ca9-4357-41b5-9aa9-6332d3d6b8c8" providerId="ADAL" clId="{B1CE18BB-788A-4D8A-B2E7-7AABD14F45B4}" dt="2022-11-09T10:51:50.853" v="8867" actId="478"/>
          <ac:picMkLst>
            <pc:docMk/>
            <pc:sldMk cId="3912605927" sldId="272"/>
            <ac:picMk id="8218" creationId="{FFAD2A5B-D1CA-8349-09E7-EC48A57DE197}"/>
          </ac:picMkLst>
        </pc:picChg>
        <pc:picChg chg="add del mod">
          <ac:chgData name="Laura Haig" userId="0f962ca9-4357-41b5-9aa9-6332d3d6b8c8" providerId="ADAL" clId="{B1CE18BB-788A-4D8A-B2E7-7AABD14F45B4}" dt="2022-11-09T10:51:26.836" v="8864" actId="478"/>
          <ac:picMkLst>
            <pc:docMk/>
            <pc:sldMk cId="3912605927" sldId="272"/>
            <ac:picMk id="8219" creationId="{E6EF3509-76DC-89DA-3AAD-923155E07BFD}"/>
          </ac:picMkLst>
        </pc:picChg>
        <pc:picChg chg="add del mod">
          <ac:chgData name="Laura Haig" userId="0f962ca9-4357-41b5-9aa9-6332d3d6b8c8" providerId="ADAL" clId="{B1CE18BB-788A-4D8A-B2E7-7AABD14F45B4}" dt="2022-11-09T10:51:02.840" v="8861"/>
          <ac:picMkLst>
            <pc:docMk/>
            <pc:sldMk cId="3912605927" sldId="272"/>
            <ac:picMk id="8220" creationId="{BB060340-7887-95C8-2172-7FB22E31DDAE}"/>
          </ac:picMkLst>
        </pc:picChg>
        <pc:picChg chg="add del mod">
          <ac:chgData name="Laura Haig" userId="0f962ca9-4357-41b5-9aa9-6332d3d6b8c8" providerId="ADAL" clId="{B1CE18BB-788A-4D8A-B2E7-7AABD14F45B4}" dt="2022-11-09T10:51:02.840" v="8861"/>
          <ac:picMkLst>
            <pc:docMk/>
            <pc:sldMk cId="3912605927" sldId="272"/>
            <ac:picMk id="8221" creationId="{565558B0-C75F-F5C1-2D57-AD2A0738966A}"/>
          </ac:picMkLst>
        </pc:picChg>
        <pc:picChg chg="add del mod">
          <ac:chgData name="Laura Haig" userId="0f962ca9-4357-41b5-9aa9-6332d3d6b8c8" providerId="ADAL" clId="{B1CE18BB-788A-4D8A-B2E7-7AABD14F45B4}" dt="2022-11-09T10:51:02.840" v="8861"/>
          <ac:picMkLst>
            <pc:docMk/>
            <pc:sldMk cId="3912605927" sldId="272"/>
            <ac:picMk id="8222" creationId="{86B21399-A29E-CD02-B460-5ED5BA407E73}"/>
          </ac:picMkLst>
        </pc:picChg>
        <pc:picChg chg="add del mod">
          <ac:chgData name="Laura Haig" userId="0f962ca9-4357-41b5-9aa9-6332d3d6b8c8" providerId="ADAL" clId="{B1CE18BB-788A-4D8A-B2E7-7AABD14F45B4}" dt="2022-11-09T10:51:02.840" v="8861"/>
          <ac:picMkLst>
            <pc:docMk/>
            <pc:sldMk cId="3912605927" sldId="272"/>
            <ac:picMk id="8223" creationId="{50A6DDC4-E67B-93DF-BBFC-B77CB14D260D}"/>
          </ac:picMkLst>
        </pc:picChg>
        <pc:picChg chg="add del mod">
          <ac:chgData name="Laura Haig" userId="0f962ca9-4357-41b5-9aa9-6332d3d6b8c8" providerId="ADAL" clId="{B1CE18BB-788A-4D8A-B2E7-7AABD14F45B4}" dt="2022-11-09T10:51:02.840" v="8861"/>
          <ac:picMkLst>
            <pc:docMk/>
            <pc:sldMk cId="3912605927" sldId="272"/>
            <ac:picMk id="8224" creationId="{3241E98F-6288-2DA2-DA0D-C2C5EC4E6BBC}"/>
          </ac:picMkLst>
        </pc:picChg>
        <pc:picChg chg="add del mod">
          <ac:chgData name="Laura Haig" userId="0f962ca9-4357-41b5-9aa9-6332d3d6b8c8" providerId="ADAL" clId="{B1CE18BB-788A-4D8A-B2E7-7AABD14F45B4}" dt="2022-11-09T10:51:02.840" v="8861"/>
          <ac:picMkLst>
            <pc:docMk/>
            <pc:sldMk cId="3912605927" sldId="272"/>
            <ac:picMk id="8225" creationId="{A08C3C0C-2DCC-20B1-B490-EC1DE73A4486}"/>
          </ac:picMkLst>
        </pc:picChg>
        <pc:picChg chg="add del mod">
          <ac:chgData name="Laura Haig" userId="0f962ca9-4357-41b5-9aa9-6332d3d6b8c8" providerId="ADAL" clId="{B1CE18BB-788A-4D8A-B2E7-7AABD14F45B4}" dt="2022-11-09T10:51:02.840" v="8861"/>
          <ac:picMkLst>
            <pc:docMk/>
            <pc:sldMk cId="3912605927" sldId="272"/>
            <ac:picMk id="8226" creationId="{4105AB0B-AE31-6317-695E-DB4033364B27}"/>
          </ac:picMkLst>
        </pc:picChg>
        <pc:picChg chg="add del mod">
          <ac:chgData name="Laura Haig" userId="0f962ca9-4357-41b5-9aa9-6332d3d6b8c8" providerId="ADAL" clId="{B1CE18BB-788A-4D8A-B2E7-7AABD14F45B4}" dt="2022-11-09T10:51:02.840" v="8861"/>
          <ac:picMkLst>
            <pc:docMk/>
            <pc:sldMk cId="3912605927" sldId="272"/>
            <ac:picMk id="8227" creationId="{809DC91C-C1CA-2FBF-77D5-8A6BA367C66B}"/>
          </ac:picMkLst>
        </pc:picChg>
        <pc:picChg chg="add del mod">
          <ac:chgData name="Laura Haig" userId="0f962ca9-4357-41b5-9aa9-6332d3d6b8c8" providerId="ADAL" clId="{B1CE18BB-788A-4D8A-B2E7-7AABD14F45B4}" dt="2022-11-09T10:51:02.840" v="8861"/>
          <ac:picMkLst>
            <pc:docMk/>
            <pc:sldMk cId="3912605927" sldId="272"/>
            <ac:picMk id="8228" creationId="{16BB24B1-9747-3A90-49A4-A4672ACC8361}"/>
          </ac:picMkLst>
        </pc:picChg>
        <pc:picChg chg="add del mod">
          <ac:chgData name="Laura Haig" userId="0f962ca9-4357-41b5-9aa9-6332d3d6b8c8" providerId="ADAL" clId="{B1CE18BB-788A-4D8A-B2E7-7AABD14F45B4}" dt="2022-11-09T10:51:02.840" v="8861"/>
          <ac:picMkLst>
            <pc:docMk/>
            <pc:sldMk cId="3912605927" sldId="272"/>
            <ac:picMk id="8229" creationId="{2726370D-2389-3F78-B4D7-89B345F98CEF}"/>
          </ac:picMkLst>
        </pc:picChg>
        <pc:picChg chg="add del mod">
          <ac:chgData name="Laura Haig" userId="0f962ca9-4357-41b5-9aa9-6332d3d6b8c8" providerId="ADAL" clId="{B1CE18BB-788A-4D8A-B2E7-7AABD14F45B4}" dt="2022-11-09T10:51:02.840" v="8861"/>
          <ac:picMkLst>
            <pc:docMk/>
            <pc:sldMk cId="3912605927" sldId="272"/>
            <ac:picMk id="8230" creationId="{06DF617E-0EA8-E342-BD59-403954BA11DC}"/>
          </ac:picMkLst>
        </pc:picChg>
        <pc:picChg chg="add mod">
          <ac:chgData name="Laura Haig" userId="0f962ca9-4357-41b5-9aa9-6332d3d6b8c8" providerId="ADAL" clId="{B1CE18BB-788A-4D8A-B2E7-7AABD14F45B4}" dt="2022-11-09T10:53:37.726" v="8884" actId="1076"/>
          <ac:picMkLst>
            <pc:docMk/>
            <pc:sldMk cId="3912605927" sldId="272"/>
            <ac:picMk id="8233" creationId="{A7821DF2-119B-A360-306C-68926BD04929}"/>
          </ac:picMkLst>
        </pc:picChg>
        <pc:picChg chg="add del">
          <ac:chgData name="Laura Haig" userId="0f962ca9-4357-41b5-9aa9-6332d3d6b8c8" providerId="ADAL" clId="{B1CE18BB-788A-4D8A-B2E7-7AABD14F45B4}" dt="2022-11-09T10:57:29.854" v="8887" actId="478"/>
          <ac:picMkLst>
            <pc:docMk/>
            <pc:sldMk cId="3912605927" sldId="272"/>
            <ac:picMk id="8236" creationId="{EC81EE3E-A3DB-D4D4-10D5-02696A4FA9BB}"/>
          </ac:picMkLst>
        </pc:picChg>
      </pc:sldChg>
      <pc:sldChg chg="addSp delSp modSp add mod ord modAnim modNotes modNotesTx">
        <pc:chgData name="Laura Haig" userId="0f962ca9-4357-41b5-9aa9-6332d3d6b8c8" providerId="ADAL" clId="{B1CE18BB-788A-4D8A-B2E7-7AABD14F45B4}" dt="2022-11-15T09:00:11.424" v="12294" actId="20577"/>
        <pc:sldMkLst>
          <pc:docMk/>
          <pc:sldMk cId="3059805234" sldId="273"/>
        </pc:sldMkLst>
        <pc:spChg chg="mod">
          <ac:chgData name="Laura Haig" userId="0f962ca9-4357-41b5-9aa9-6332d3d6b8c8" providerId="ADAL" clId="{B1CE18BB-788A-4D8A-B2E7-7AABD14F45B4}" dt="2022-11-08T15:07:58.525" v="6503" actId="1076"/>
          <ac:spMkLst>
            <pc:docMk/>
            <pc:sldMk cId="3059805234" sldId="273"/>
            <ac:spMk id="2" creationId="{6D8DD26A-515E-4F05-70A2-2A7359DBB13C}"/>
          </ac:spMkLst>
        </pc:spChg>
        <pc:spChg chg="mod">
          <ac:chgData name="Laura Haig" userId="0f962ca9-4357-41b5-9aa9-6332d3d6b8c8" providerId="ADAL" clId="{B1CE18BB-788A-4D8A-B2E7-7AABD14F45B4}" dt="2022-11-08T15:07:53.814" v="6502" actId="1076"/>
          <ac:spMkLst>
            <pc:docMk/>
            <pc:sldMk cId="3059805234" sldId="273"/>
            <ac:spMk id="3" creationId="{4152DA6E-BA2B-6BAC-78D8-72A68A7BA46D}"/>
          </ac:spMkLst>
        </pc:spChg>
        <pc:spChg chg="mod">
          <ac:chgData name="Laura Haig" userId="0f962ca9-4357-41b5-9aa9-6332d3d6b8c8" providerId="ADAL" clId="{B1CE18BB-788A-4D8A-B2E7-7AABD14F45B4}" dt="2022-11-08T15:08:05.071" v="6505" actId="1076"/>
          <ac:spMkLst>
            <pc:docMk/>
            <pc:sldMk cId="3059805234" sldId="273"/>
            <ac:spMk id="9" creationId="{E7723426-7DEB-4BFE-69CB-7BB5E3D591B8}"/>
          </ac:spMkLst>
        </pc:spChg>
        <pc:spChg chg="mod">
          <ac:chgData name="Laura Haig" userId="0f962ca9-4357-41b5-9aa9-6332d3d6b8c8" providerId="ADAL" clId="{B1CE18BB-788A-4D8A-B2E7-7AABD14F45B4}" dt="2022-11-08T15:08:05.071" v="6505" actId="1076"/>
          <ac:spMkLst>
            <pc:docMk/>
            <pc:sldMk cId="3059805234" sldId="273"/>
            <ac:spMk id="10" creationId="{16AC0B24-AF8D-39BD-A50D-21DA00E6C327}"/>
          </ac:spMkLst>
        </pc:spChg>
        <pc:spChg chg="mod">
          <ac:chgData name="Laura Haig" userId="0f962ca9-4357-41b5-9aa9-6332d3d6b8c8" providerId="ADAL" clId="{B1CE18BB-788A-4D8A-B2E7-7AABD14F45B4}" dt="2022-11-08T15:08:05.071" v="6505" actId="1076"/>
          <ac:spMkLst>
            <pc:docMk/>
            <pc:sldMk cId="3059805234" sldId="273"/>
            <ac:spMk id="11" creationId="{1ED0B9A3-4DAB-FE7A-8938-7F695B1B2ECC}"/>
          </ac:spMkLst>
        </pc:spChg>
        <pc:grpChg chg="add mod">
          <ac:chgData name="Laura Haig" userId="0f962ca9-4357-41b5-9aa9-6332d3d6b8c8" providerId="ADAL" clId="{B1CE18BB-788A-4D8A-B2E7-7AABD14F45B4}" dt="2022-11-08T15:08:05.071" v="6505" actId="1076"/>
          <ac:grpSpMkLst>
            <pc:docMk/>
            <pc:sldMk cId="3059805234" sldId="273"/>
            <ac:grpSpMk id="5" creationId="{89CB0DE1-A80A-9D04-98E6-808E051F2606}"/>
          </ac:grpSpMkLst>
        </pc:grpChg>
        <pc:picChg chg="add mod">
          <ac:chgData name="Laura Haig" userId="0f962ca9-4357-41b5-9aa9-6332d3d6b8c8" providerId="ADAL" clId="{B1CE18BB-788A-4D8A-B2E7-7AABD14F45B4}" dt="2022-11-08T15:08:05.071" v="6505" actId="1076"/>
          <ac:picMkLst>
            <pc:docMk/>
            <pc:sldMk cId="3059805234" sldId="273"/>
            <ac:picMk id="4" creationId="{F40299DA-62AE-EDB7-58D9-8267E6599B5D}"/>
          </ac:picMkLst>
        </pc:picChg>
        <pc:picChg chg="add del mod">
          <ac:chgData name="Laura Haig" userId="0f962ca9-4357-41b5-9aa9-6332d3d6b8c8" providerId="ADAL" clId="{B1CE18BB-788A-4D8A-B2E7-7AABD14F45B4}" dt="2022-11-02T15:51:07.950" v="2019" actId="478"/>
          <ac:picMkLst>
            <pc:docMk/>
            <pc:sldMk cId="3059805234" sldId="273"/>
            <ac:picMk id="5" creationId="{5F715FB5-5373-4853-8AA3-C0F467E6AE7D}"/>
          </ac:picMkLst>
        </pc:picChg>
        <pc:picChg chg="del">
          <ac:chgData name="Laura Haig" userId="0f962ca9-4357-41b5-9aa9-6332d3d6b8c8" providerId="ADAL" clId="{B1CE18BB-788A-4D8A-B2E7-7AABD14F45B4}" dt="2022-11-02T15:50:31.819" v="2013" actId="478"/>
          <ac:picMkLst>
            <pc:docMk/>
            <pc:sldMk cId="3059805234" sldId="273"/>
            <ac:picMk id="6" creationId="{E9F20D34-BF46-9BE8-4767-1BAA4B96156A}"/>
          </ac:picMkLst>
        </pc:picChg>
        <pc:picChg chg="del">
          <ac:chgData name="Laura Haig" userId="0f962ca9-4357-41b5-9aa9-6332d3d6b8c8" providerId="ADAL" clId="{B1CE18BB-788A-4D8A-B2E7-7AABD14F45B4}" dt="2022-11-02T15:50:29.541" v="2012" actId="478"/>
          <ac:picMkLst>
            <pc:docMk/>
            <pc:sldMk cId="3059805234" sldId="273"/>
            <ac:picMk id="7" creationId="{C13EE502-7E34-1140-4B5F-20992D17423B}"/>
          </ac:picMkLst>
        </pc:picChg>
        <pc:picChg chg="add mod">
          <ac:chgData name="Laura Haig" userId="0f962ca9-4357-41b5-9aa9-6332d3d6b8c8" providerId="ADAL" clId="{B1CE18BB-788A-4D8A-B2E7-7AABD14F45B4}" dt="2022-11-08T15:08:05.071" v="6505" actId="1076"/>
          <ac:picMkLst>
            <pc:docMk/>
            <pc:sldMk cId="3059805234" sldId="273"/>
            <ac:picMk id="8" creationId="{4E9BB646-9C02-2D61-1B05-39DE29DC5A0E}"/>
          </ac:picMkLst>
        </pc:picChg>
        <pc:picChg chg="add mod">
          <ac:chgData name="Laura Haig" userId="0f962ca9-4357-41b5-9aa9-6332d3d6b8c8" providerId="ADAL" clId="{B1CE18BB-788A-4D8A-B2E7-7AABD14F45B4}" dt="2022-11-08T15:08:01.263" v="6504" actId="1076"/>
          <ac:picMkLst>
            <pc:docMk/>
            <pc:sldMk cId="3059805234" sldId="273"/>
            <ac:picMk id="5122" creationId="{AEFF9C80-68BF-1F01-D1BB-C363BF644F82}"/>
          </ac:picMkLst>
        </pc:picChg>
      </pc:sldChg>
      <pc:sldChg chg="addSp delSp modSp add mod modAnim modNotes modNotesTx">
        <pc:chgData name="Laura Haig" userId="0f962ca9-4357-41b5-9aa9-6332d3d6b8c8" providerId="ADAL" clId="{B1CE18BB-788A-4D8A-B2E7-7AABD14F45B4}" dt="2022-11-09T11:55:21.842" v="9391" actId="20577"/>
        <pc:sldMkLst>
          <pc:docMk/>
          <pc:sldMk cId="2321347072" sldId="274"/>
        </pc:sldMkLst>
        <pc:spChg chg="mod">
          <ac:chgData name="Laura Haig" userId="0f962ca9-4357-41b5-9aa9-6332d3d6b8c8" providerId="ADAL" clId="{B1CE18BB-788A-4D8A-B2E7-7AABD14F45B4}" dt="2022-11-08T15:06:33.579" v="6483" actId="1076"/>
          <ac:spMkLst>
            <pc:docMk/>
            <pc:sldMk cId="2321347072" sldId="274"/>
            <ac:spMk id="2" creationId="{6D8DD26A-515E-4F05-70A2-2A7359DBB13C}"/>
          </ac:spMkLst>
        </pc:spChg>
        <pc:spChg chg="mod">
          <ac:chgData name="Laura Haig" userId="0f962ca9-4357-41b5-9aa9-6332d3d6b8c8" providerId="ADAL" clId="{B1CE18BB-788A-4D8A-B2E7-7AABD14F45B4}" dt="2022-11-08T15:06:29.920" v="6482" actId="1076"/>
          <ac:spMkLst>
            <pc:docMk/>
            <pc:sldMk cId="2321347072" sldId="274"/>
            <ac:spMk id="3" creationId="{4152DA6E-BA2B-6BAC-78D8-72A68A7BA46D}"/>
          </ac:spMkLst>
        </pc:spChg>
        <pc:spChg chg="mod">
          <ac:chgData name="Laura Haig" userId="0f962ca9-4357-41b5-9aa9-6332d3d6b8c8" providerId="ADAL" clId="{B1CE18BB-788A-4D8A-B2E7-7AABD14F45B4}" dt="2022-11-08T15:06:41.985" v="6485" actId="1076"/>
          <ac:spMkLst>
            <pc:docMk/>
            <pc:sldMk cId="2321347072" sldId="274"/>
            <ac:spMk id="9" creationId="{E7723426-7DEB-4BFE-69CB-7BB5E3D591B8}"/>
          </ac:spMkLst>
        </pc:spChg>
        <pc:spChg chg="mod">
          <ac:chgData name="Laura Haig" userId="0f962ca9-4357-41b5-9aa9-6332d3d6b8c8" providerId="ADAL" clId="{B1CE18BB-788A-4D8A-B2E7-7AABD14F45B4}" dt="2022-11-08T15:06:41.985" v="6485" actId="1076"/>
          <ac:spMkLst>
            <pc:docMk/>
            <pc:sldMk cId="2321347072" sldId="274"/>
            <ac:spMk id="10" creationId="{16AC0B24-AF8D-39BD-A50D-21DA00E6C327}"/>
          </ac:spMkLst>
        </pc:spChg>
        <pc:spChg chg="mod">
          <ac:chgData name="Laura Haig" userId="0f962ca9-4357-41b5-9aa9-6332d3d6b8c8" providerId="ADAL" clId="{B1CE18BB-788A-4D8A-B2E7-7AABD14F45B4}" dt="2022-11-08T15:06:41.985" v="6485" actId="1076"/>
          <ac:spMkLst>
            <pc:docMk/>
            <pc:sldMk cId="2321347072" sldId="274"/>
            <ac:spMk id="11" creationId="{1ED0B9A3-4DAB-FE7A-8938-7F695B1B2ECC}"/>
          </ac:spMkLst>
        </pc:spChg>
        <pc:grpChg chg="add mod">
          <ac:chgData name="Laura Haig" userId="0f962ca9-4357-41b5-9aa9-6332d3d6b8c8" providerId="ADAL" clId="{B1CE18BB-788A-4D8A-B2E7-7AABD14F45B4}" dt="2022-11-08T15:06:41.985" v="6485" actId="1076"/>
          <ac:grpSpMkLst>
            <pc:docMk/>
            <pc:sldMk cId="2321347072" sldId="274"/>
            <ac:grpSpMk id="4" creationId="{000C970B-6E1C-04DB-0115-1DC76264C15D}"/>
          </ac:grpSpMkLst>
        </pc:grpChg>
        <pc:picChg chg="del">
          <ac:chgData name="Laura Haig" userId="0f962ca9-4357-41b5-9aa9-6332d3d6b8c8" providerId="ADAL" clId="{B1CE18BB-788A-4D8A-B2E7-7AABD14F45B4}" dt="2022-11-02T15:59:06.347" v="2066" actId="478"/>
          <ac:picMkLst>
            <pc:docMk/>
            <pc:sldMk cId="2321347072" sldId="274"/>
            <ac:picMk id="4" creationId="{8667C447-329C-4757-F655-63107DDD5A9B}"/>
          </ac:picMkLst>
        </pc:picChg>
        <pc:picChg chg="del">
          <ac:chgData name="Laura Haig" userId="0f962ca9-4357-41b5-9aa9-6332d3d6b8c8" providerId="ADAL" clId="{B1CE18BB-788A-4D8A-B2E7-7AABD14F45B4}" dt="2022-11-02T15:59:10.093" v="2067" actId="478"/>
          <ac:picMkLst>
            <pc:docMk/>
            <pc:sldMk cId="2321347072" sldId="274"/>
            <ac:picMk id="5" creationId="{F416E93A-B08D-B6A5-B0A6-0BF7F1F552F1}"/>
          </ac:picMkLst>
        </pc:picChg>
        <pc:picChg chg="add mod">
          <ac:chgData name="Laura Haig" userId="0f962ca9-4357-41b5-9aa9-6332d3d6b8c8" providerId="ADAL" clId="{B1CE18BB-788A-4D8A-B2E7-7AABD14F45B4}" dt="2022-11-08T15:06:41.985" v="6485" actId="1076"/>
          <ac:picMkLst>
            <pc:docMk/>
            <pc:sldMk cId="2321347072" sldId="274"/>
            <ac:picMk id="6" creationId="{D3BC3208-A4F3-C21D-3634-4EF98367839B}"/>
          </ac:picMkLst>
        </pc:picChg>
        <pc:picChg chg="add mod">
          <ac:chgData name="Laura Haig" userId="0f962ca9-4357-41b5-9aa9-6332d3d6b8c8" providerId="ADAL" clId="{B1CE18BB-788A-4D8A-B2E7-7AABD14F45B4}" dt="2022-11-08T15:06:41.985" v="6485" actId="1076"/>
          <ac:picMkLst>
            <pc:docMk/>
            <pc:sldMk cId="2321347072" sldId="274"/>
            <ac:picMk id="7" creationId="{04CDC6C2-95D9-EB05-7BA7-6B22D69674D4}"/>
          </ac:picMkLst>
        </pc:picChg>
        <pc:picChg chg="add mod">
          <ac:chgData name="Laura Haig" userId="0f962ca9-4357-41b5-9aa9-6332d3d6b8c8" providerId="ADAL" clId="{B1CE18BB-788A-4D8A-B2E7-7AABD14F45B4}" dt="2022-11-08T15:06:36.113" v="6484" actId="1076"/>
          <ac:picMkLst>
            <pc:docMk/>
            <pc:sldMk cId="2321347072" sldId="274"/>
            <ac:picMk id="2050" creationId="{4E9B3214-9AC8-9CFB-DFCA-740473A8767F}"/>
          </ac:picMkLst>
        </pc:picChg>
      </pc:sldChg>
      <pc:sldChg chg="addSp delSp modSp new mod modAnim modNotes modNotesTx">
        <pc:chgData name="Laura Haig" userId="0f962ca9-4357-41b5-9aa9-6332d3d6b8c8" providerId="ADAL" clId="{B1CE18BB-788A-4D8A-B2E7-7AABD14F45B4}" dt="2022-11-15T09:05:35.606" v="12511" actId="20577"/>
        <pc:sldMkLst>
          <pc:docMk/>
          <pc:sldMk cId="1838841483" sldId="275"/>
        </pc:sldMkLst>
        <pc:spChg chg="mod">
          <ac:chgData name="Laura Haig" userId="0f962ca9-4357-41b5-9aa9-6332d3d6b8c8" providerId="ADAL" clId="{B1CE18BB-788A-4D8A-B2E7-7AABD14F45B4}" dt="2022-11-08T15:08:13.853" v="6506" actId="1076"/>
          <ac:spMkLst>
            <pc:docMk/>
            <pc:sldMk cId="1838841483" sldId="275"/>
            <ac:spMk id="2" creationId="{45D1BC9F-C13E-409D-632A-C509E398F9B6}"/>
          </ac:spMkLst>
        </pc:spChg>
        <pc:spChg chg="mod">
          <ac:chgData name="Laura Haig" userId="0f962ca9-4357-41b5-9aa9-6332d3d6b8c8" providerId="ADAL" clId="{B1CE18BB-788A-4D8A-B2E7-7AABD14F45B4}" dt="2022-11-08T15:08:22.847" v="6507" actId="1076"/>
          <ac:spMkLst>
            <pc:docMk/>
            <pc:sldMk cId="1838841483" sldId="275"/>
            <ac:spMk id="3" creationId="{CC4E6D62-E03B-A233-DCE2-2F910544778C}"/>
          </ac:spMkLst>
        </pc:spChg>
        <pc:spChg chg="del mod">
          <ac:chgData name="Laura Haig" userId="0f962ca9-4357-41b5-9aa9-6332d3d6b8c8" providerId="ADAL" clId="{B1CE18BB-788A-4D8A-B2E7-7AABD14F45B4}" dt="2022-11-03T11:43:06.081" v="5927" actId="478"/>
          <ac:spMkLst>
            <pc:docMk/>
            <pc:sldMk cId="1838841483" sldId="275"/>
            <ac:spMk id="4" creationId="{79321287-8B76-6A91-AD6F-E3F7E7935549}"/>
          </ac:spMkLst>
        </pc:spChg>
        <pc:spChg chg="del">
          <ac:chgData name="Laura Haig" userId="0f962ca9-4357-41b5-9aa9-6332d3d6b8c8" providerId="ADAL" clId="{B1CE18BB-788A-4D8A-B2E7-7AABD14F45B4}" dt="2022-11-03T10:36:20.557" v="4265" actId="478"/>
          <ac:spMkLst>
            <pc:docMk/>
            <pc:sldMk cId="1838841483" sldId="275"/>
            <ac:spMk id="5" creationId="{A8FF5110-B927-F4E0-36A0-770B398FB45D}"/>
          </ac:spMkLst>
        </pc:spChg>
        <pc:spChg chg="add mod">
          <ac:chgData name="Laura Haig" userId="0f962ca9-4357-41b5-9aa9-6332d3d6b8c8" providerId="ADAL" clId="{B1CE18BB-788A-4D8A-B2E7-7AABD14F45B4}" dt="2022-11-08T13:55:43.386" v="6260"/>
          <ac:spMkLst>
            <pc:docMk/>
            <pc:sldMk cId="1838841483" sldId="275"/>
            <ac:spMk id="6" creationId="{044302C5-3D91-A757-F615-417AD3556E9F}"/>
          </ac:spMkLst>
        </pc:spChg>
        <pc:spChg chg="add mod">
          <ac:chgData name="Laura Haig" userId="0f962ca9-4357-41b5-9aa9-6332d3d6b8c8" providerId="ADAL" clId="{B1CE18BB-788A-4D8A-B2E7-7AABD14F45B4}" dt="2022-11-08T15:08:32.933" v="6508" actId="1076"/>
          <ac:spMkLst>
            <pc:docMk/>
            <pc:sldMk cId="1838841483" sldId="275"/>
            <ac:spMk id="7" creationId="{6B670813-EC6F-6EF7-BAE9-7ED9E88EFAEB}"/>
          </ac:spMkLst>
        </pc:spChg>
        <pc:picChg chg="add mod">
          <ac:chgData name="Laura Haig" userId="0f962ca9-4357-41b5-9aa9-6332d3d6b8c8" providerId="ADAL" clId="{B1CE18BB-788A-4D8A-B2E7-7AABD14F45B4}" dt="2022-11-08T15:08:32.933" v="6508" actId="1076"/>
          <ac:picMkLst>
            <pc:docMk/>
            <pc:sldMk cId="1838841483" sldId="275"/>
            <ac:picMk id="8" creationId="{9E85C5CB-686D-1686-AAEE-9D9F78EEC4C5}"/>
          </ac:picMkLst>
        </pc:picChg>
        <pc:picChg chg="add mod">
          <ac:chgData name="Laura Haig" userId="0f962ca9-4357-41b5-9aa9-6332d3d6b8c8" providerId="ADAL" clId="{B1CE18BB-788A-4D8A-B2E7-7AABD14F45B4}" dt="2022-11-08T13:55:43.386" v="6260"/>
          <ac:picMkLst>
            <pc:docMk/>
            <pc:sldMk cId="1838841483" sldId="275"/>
            <ac:picMk id="9" creationId="{84EA708B-8B20-E74E-BAAD-2006F9C5FF3F}"/>
          </ac:picMkLst>
        </pc:picChg>
        <pc:picChg chg="add mod">
          <ac:chgData name="Laura Haig" userId="0f962ca9-4357-41b5-9aa9-6332d3d6b8c8" providerId="ADAL" clId="{B1CE18BB-788A-4D8A-B2E7-7AABD14F45B4}" dt="2022-11-08T13:55:43.386" v="6260"/>
          <ac:picMkLst>
            <pc:docMk/>
            <pc:sldMk cId="1838841483" sldId="275"/>
            <ac:picMk id="10" creationId="{24969E2D-B20A-BE9E-D397-C5728B687102}"/>
          </ac:picMkLst>
        </pc:picChg>
        <pc:picChg chg="add mod">
          <ac:chgData name="Laura Haig" userId="0f962ca9-4357-41b5-9aa9-6332d3d6b8c8" providerId="ADAL" clId="{B1CE18BB-788A-4D8A-B2E7-7AABD14F45B4}" dt="2022-11-08T15:08:32.933" v="6508" actId="1076"/>
          <ac:picMkLst>
            <pc:docMk/>
            <pc:sldMk cId="1838841483" sldId="275"/>
            <ac:picMk id="11" creationId="{B417AC02-CC49-607E-0825-9071518F3FAD}"/>
          </ac:picMkLst>
        </pc:picChg>
        <pc:picChg chg="add mod">
          <ac:chgData name="Laura Haig" userId="0f962ca9-4357-41b5-9aa9-6332d3d6b8c8" providerId="ADAL" clId="{B1CE18BB-788A-4D8A-B2E7-7AABD14F45B4}" dt="2022-11-08T15:08:32.933" v="6508" actId="1076"/>
          <ac:picMkLst>
            <pc:docMk/>
            <pc:sldMk cId="1838841483" sldId="275"/>
            <ac:picMk id="7170" creationId="{F21B8E5F-08DC-E740-F6E5-1EF1B335EE28}"/>
          </ac:picMkLst>
        </pc:picChg>
        <pc:picChg chg="add mod">
          <ac:chgData name="Laura Haig" userId="0f962ca9-4357-41b5-9aa9-6332d3d6b8c8" providerId="ADAL" clId="{B1CE18BB-788A-4D8A-B2E7-7AABD14F45B4}" dt="2022-11-08T15:08:22.847" v="6507" actId="1076"/>
          <ac:picMkLst>
            <pc:docMk/>
            <pc:sldMk cId="1838841483" sldId="275"/>
            <ac:picMk id="7172" creationId="{2F3F61D1-39D8-2DAB-E956-0A3A1A18C5C4}"/>
          </ac:picMkLst>
        </pc:picChg>
        <pc:picChg chg="add mod">
          <ac:chgData name="Laura Haig" userId="0f962ca9-4357-41b5-9aa9-6332d3d6b8c8" providerId="ADAL" clId="{B1CE18BB-788A-4D8A-B2E7-7AABD14F45B4}" dt="2022-11-08T15:08:22.847" v="6507" actId="1076"/>
          <ac:picMkLst>
            <pc:docMk/>
            <pc:sldMk cId="1838841483" sldId="275"/>
            <ac:picMk id="7174" creationId="{C9161562-5591-712C-45B0-C52F85CB03A1}"/>
          </ac:picMkLst>
        </pc:picChg>
      </pc:sldChg>
      <pc:sldChg chg="addSp delSp modSp new mod modNotesTx">
        <pc:chgData name="Laura Haig" userId="0f962ca9-4357-41b5-9aa9-6332d3d6b8c8" providerId="ADAL" clId="{B1CE18BB-788A-4D8A-B2E7-7AABD14F45B4}" dt="2022-11-11T14:48:00.730" v="11962" actId="20577"/>
        <pc:sldMkLst>
          <pc:docMk/>
          <pc:sldMk cId="766431213" sldId="276"/>
        </pc:sldMkLst>
        <pc:spChg chg="del">
          <ac:chgData name="Laura Haig" userId="0f962ca9-4357-41b5-9aa9-6332d3d6b8c8" providerId="ADAL" clId="{B1CE18BB-788A-4D8A-B2E7-7AABD14F45B4}" dt="2022-11-08T14:13:37.167" v="6262" actId="478"/>
          <ac:spMkLst>
            <pc:docMk/>
            <pc:sldMk cId="766431213" sldId="276"/>
            <ac:spMk id="2" creationId="{F90541F4-3487-CBBD-D079-5F863BB2BAD1}"/>
          </ac:spMkLst>
        </pc:spChg>
        <pc:spChg chg="del">
          <ac:chgData name="Laura Haig" userId="0f962ca9-4357-41b5-9aa9-6332d3d6b8c8" providerId="ADAL" clId="{B1CE18BB-788A-4D8A-B2E7-7AABD14F45B4}" dt="2022-11-08T14:13:37.167" v="6262" actId="478"/>
          <ac:spMkLst>
            <pc:docMk/>
            <pc:sldMk cId="766431213" sldId="276"/>
            <ac:spMk id="3" creationId="{5136347D-836A-763D-C272-43276E85FEE2}"/>
          </ac:spMkLst>
        </pc:spChg>
        <pc:spChg chg="del">
          <ac:chgData name="Laura Haig" userId="0f962ca9-4357-41b5-9aa9-6332d3d6b8c8" providerId="ADAL" clId="{B1CE18BB-788A-4D8A-B2E7-7AABD14F45B4}" dt="2022-11-08T14:13:39.383" v="6263" actId="478"/>
          <ac:spMkLst>
            <pc:docMk/>
            <pc:sldMk cId="766431213" sldId="276"/>
            <ac:spMk id="4" creationId="{A97E61B4-02CE-4181-B55B-D66D0C43AC74}"/>
          </ac:spMkLst>
        </pc:spChg>
        <pc:spChg chg="del">
          <ac:chgData name="Laura Haig" userId="0f962ca9-4357-41b5-9aa9-6332d3d6b8c8" providerId="ADAL" clId="{B1CE18BB-788A-4D8A-B2E7-7AABD14F45B4}" dt="2022-11-08T14:13:37.167" v="6262" actId="478"/>
          <ac:spMkLst>
            <pc:docMk/>
            <pc:sldMk cId="766431213" sldId="276"/>
            <ac:spMk id="5" creationId="{210A9057-4AA8-C7B1-A487-27F7D8892138}"/>
          </ac:spMkLst>
        </pc:spChg>
        <pc:spChg chg="add mod">
          <ac:chgData name="Laura Haig" userId="0f962ca9-4357-41b5-9aa9-6332d3d6b8c8" providerId="ADAL" clId="{B1CE18BB-788A-4D8A-B2E7-7AABD14F45B4}" dt="2022-11-08T14:16:47.927" v="6415" actId="1076"/>
          <ac:spMkLst>
            <pc:docMk/>
            <pc:sldMk cId="766431213" sldId="276"/>
            <ac:spMk id="6" creationId="{5B3435EB-0D01-F434-E1C7-A2CC9228BDD6}"/>
          </ac:spMkLst>
        </pc:spChg>
        <pc:picChg chg="add mod">
          <ac:chgData name="Laura Haig" userId="0f962ca9-4357-41b5-9aa9-6332d3d6b8c8" providerId="ADAL" clId="{B1CE18BB-788A-4D8A-B2E7-7AABD14F45B4}" dt="2022-11-08T14:14:45.119" v="6270" actId="732"/>
          <ac:picMkLst>
            <pc:docMk/>
            <pc:sldMk cId="766431213" sldId="276"/>
            <ac:picMk id="1026" creationId="{723FF774-0D6B-8463-9596-DA97DCCD6815}"/>
          </ac:picMkLst>
        </pc:picChg>
      </pc:sldChg>
      <pc:sldChg chg="addSp delSp modSp new mod modAnim modNotesTx">
        <pc:chgData name="Laura Haig" userId="0f962ca9-4357-41b5-9aa9-6332d3d6b8c8" providerId="ADAL" clId="{B1CE18BB-788A-4D8A-B2E7-7AABD14F45B4}" dt="2022-11-09T14:03:25.192" v="10724"/>
        <pc:sldMkLst>
          <pc:docMk/>
          <pc:sldMk cId="1339622177" sldId="277"/>
        </pc:sldMkLst>
        <pc:spChg chg="del">
          <ac:chgData name="Laura Haig" userId="0f962ca9-4357-41b5-9aa9-6332d3d6b8c8" providerId="ADAL" clId="{B1CE18BB-788A-4D8A-B2E7-7AABD14F45B4}" dt="2022-11-09T08:59:59.202" v="8266" actId="478"/>
          <ac:spMkLst>
            <pc:docMk/>
            <pc:sldMk cId="1339622177" sldId="277"/>
            <ac:spMk id="2" creationId="{37B925C5-191C-DF23-9357-038F4AF45A4F}"/>
          </ac:spMkLst>
        </pc:spChg>
        <pc:spChg chg="del mod">
          <ac:chgData name="Laura Haig" userId="0f962ca9-4357-41b5-9aa9-6332d3d6b8c8" providerId="ADAL" clId="{B1CE18BB-788A-4D8A-B2E7-7AABD14F45B4}" dt="2022-11-09T09:01:02.487" v="8281" actId="478"/>
          <ac:spMkLst>
            <pc:docMk/>
            <pc:sldMk cId="1339622177" sldId="277"/>
            <ac:spMk id="3" creationId="{CECA9506-F9F2-5279-86EB-743AE027372C}"/>
          </ac:spMkLst>
        </pc:spChg>
        <pc:spChg chg="del">
          <ac:chgData name="Laura Haig" userId="0f962ca9-4357-41b5-9aa9-6332d3d6b8c8" providerId="ADAL" clId="{B1CE18BB-788A-4D8A-B2E7-7AABD14F45B4}" dt="2022-11-09T08:59:55.545" v="8265" actId="478"/>
          <ac:spMkLst>
            <pc:docMk/>
            <pc:sldMk cId="1339622177" sldId="277"/>
            <ac:spMk id="4" creationId="{1312BEE7-4DF1-E4AA-DB15-E677CE46042C}"/>
          </ac:spMkLst>
        </pc:spChg>
        <pc:spChg chg="del">
          <ac:chgData name="Laura Haig" userId="0f962ca9-4357-41b5-9aa9-6332d3d6b8c8" providerId="ADAL" clId="{B1CE18BB-788A-4D8A-B2E7-7AABD14F45B4}" dt="2022-11-09T08:59:55.545" v="8265" actId="478"/>
          <ac:spMkLst>
            <pc:docMk/>
            <pc:sldMk cId="1339622177" sldId="277"/>
            <ac:spMk id="5" creationId="{575003A9-6619-7D5B-1C1F-F7C9FCEF3F30}"/>
          </ac:spMkLst>
        </pc:spChg>
        <pc:spChg chg="add mod">
          <ac:chgData name="Laura Haig" userId="0f962ca9-4357-41b5-9aa9-6332d3d6b8c8" providerId="ADAL" clId="{B1CE18BB-788A-4D8A-B2E7-7AABD14F45B4}" dt="2022-11-09T09:00:47.403" v="8279" actId="1076"/>
          <ac:spMkLst>
            <pc:docMk/>
            <pc:sldMk cId="1339622177" sldId="277"/>
            <ac:spMk id="7" creationId="{071F5B46-4B26-CF0E-F679-0F50078D23FA}"/>
          </ac:spMkLst>
        </pc:spChg>
        <pc:spChg chg="add del">
          <ac:chgData name="Laura Haig" userId="0f962ca9-4357-41b5-9aa9-6332d3d6b8c8" providerId="ADAL" clId="{B1CE18BB-788A-4D8A-B2E7-7AABD14F45B4}" dt="2022-11-09T14:02:48.939" v="10712" actId="22"/>
          <ac:spMkLst>
            <pc:docMk/>
            <pc:sldMk cId="1339622177" sldId="277"/>
            <ac:spMk id="10" creationId="{65724389-92DA-82A7-91CE-F94C6C3D4D83}"/>
          </ac:spMkLst>
        </pc:spChg>
        <pc:picChg chg="add mod">
          <ac:chgData name="Laura Haig" userId="0f962ca9-4357-41b5-9aa9-6332d3d6b8c8" providerId="ADAL" clId="{B1CE18BB-788A-4D8A-B2E7-7AABD14F45B4}" dt="2022-11-09T09:15:48.544" v="8488" actId="1035"/>
          <ac:picMkLst>
            <pc:docMk/>
            <pc:sldMk cId="1339622177" sldId="277"/>
            <ac:picMk id="6" creationId="{F96943D0-FC98-0653-49AD-FB6AC0B321C7}"/>
          </ac:picMkLst>
        </pc:picChg>
        <pc:picChg chg="add mod">
          <ac:chgData name="Laura Haig" userId="0f962ca9-4357-41b5-9aa9-6332d3d6b8c8" providerId="ADAL" clId="{B1CE18BB-788A-4D8A-B2E7-7AABD14F45B4}" dt="2022-11-09T09:15:30.809" v="8470" actId="1037"/>
          <ac:picMkLst>
            <pc:docMk/>
            <pc:sldMk cId="1339622177" sldId="277"/>
            <ac:picMk id="8" creationId="{2738A2B3-BC0C-788F-9DCF-CC5FF6409DC0}"/>
          </ac:picMkLst>
        </pc:picChg>
        <pc:picChg chg="add mod">
          <ac:chgData name="Laura Haig" userId="0f962ca9-4357-41b5-9aa9-6332d3d6b8c8" providerId="ADAL" clId="{B1CE18BB-788A-4D8A-B2E7-7AABD14F45B4}" dt="2022-11-09T14:03:20.992" v="10723" actId="1037"/>
          <ac:picMkLst>
            <pc:docMk/>
            <pc:sldMk cId="1339622177" sldId="277"/>
            <ac:picMk id="11" creationId="{89E43C6D-18BF-9CB5-FA03-FFA3C8C817EE}"/>
          </ac:picMkLst>
        </pc:picChg>
        <pc:picChg chg="add mod">
          <ac:chgData name="Laura Haig" userId="0f962ca9-4357-41b5-9aa9-6332d3d6b8c8" providerId="ADAL" clId="{B1CE18BB-788A-4D8A-B2E7-7AABD14F45B4}" dt="2022-11-09T09:13:59.627" v="8337" actId="167"/>
          <ac:picMkLst>
            <pc:docMk/>
            <pc:sldMk cId="1339622177" sldId="277"/>
            <ac:picMk id="6146" creationId="{D281A7CD-6C3F-10EB-2BEE-1DEB70D5155E}"/>
          </ac:picMkLst>
        </pc:picChg>
      </pc:sldChg>
      <pc:sldChg chg="addSp delSp modSp new del mod modAnim">
        <pc:chgData name="Laura Haig" userId="0f962ca9-4357-41b5-9aa9-6332d3d6b8c8" providerId="ADAL" clId="{B1CE18BB-788A-4D8A-B2E7-7AABD14F45B4}" dt="2022-11-09T11:16:03.192" v="9021" actId="2696"/>
        <pc:sldMkLst>
          <pc:docMk/>
          <pc:sldMk cId="155649996" sldId="278"/>
        </pc:sldMkLst>
        <pc:spChg chg="del">
          <ac:chgData name="Laura Haig" userId="0f962ca9-4357-41b5-9aa9-6332d3d6b8c8" providerId="ADAL" clId="{B1CE18BB-788A-4D8A-B2E7-7AABD14F45B4}" dt="2022-11-09T10:57:39.015" v="8889" actId="478"/>
          <ac:spMkLst>
            <pc:docMk/>
            <pc:sldMk cId="155649996" sldId="278"/>
            <ac:spMk id="2" creationId="{1B61A6C7-A902-F851-BFFE-D3929A251F36}"/>
          </ac:spMkLst>
        </pc:spChg>
        <pc:spChg chg="del">
          <ac:chgData name="Laura Haig" userId="0f962ca9-4357-41b5-9aa9-6332d3d6b8c8" providerId="ADAL" clId="{B1CE18BB-788A-4D8A-B2E7-7AABD14F45B4}" dt="2022-11-09T10:57:39.015" v="8889" actId="478"/>
          <ac:spMkLst>
            <pc:docMk/>
            <pc:sldMk cId="155649996" sldId="278"/>
            <ac:spMk id="3" creationId="{D7EBD6F4-62D3-2558-25A4-0C46F15CC08B}"/>
          </ac:spMkLst>
        </pc:spChg>
        <pc:spChg chg="del">
          <ac:chgData name="Laura Haig" userId="0f962ca9-4357-41b5-9aa9-6332d3d6b8c8" providerId="ADAL" clId="{B1CE18BB-788A-4D8A-B2E7-7AABD14F45B4}" dt="2022-11-09T10:57:39.015" v="8889" actId="478"/>
          <ac:spMkLst>
            <pc:docMk/>
            <pc:sldMk cId="155649996" sldId="278"/>
            <ac:spMk id="4" creationId="{CC17B34E-334E-B33F-9615-B3B48F996C10}"/>
          </ac:spMkLst>
        </pc:spChg>
        <pc:spChg chg="del">
          <ac:chgData name="Laura Haig" userId="0f962ca9-4357-41b5-9aa9-6332d3d6b8c8" providerId="ADAL" clId="{B1CE18BB-788A-4D8A-B2E7-7AABD14F45B4}" dt="2022-11-09T10:57:39.015" v="8889" actId="478"/>
          <ac:spMkLst>
            <pc:docMk/>
            <pc:sldMk cId="155649996" sldId="278"/>
            <ac:spMk id="5" creationId="{D2D2A779-4B3A-15B7-B19E-AAF11E642F7D}"/>
          </ac:spMkLst>
        </pc:spChg>
        <pc:picChg chg="add del mod">
          <ac:chgData name="Laura Haig" userId="0f962ca9-4357-41b5-9aa9-6332d3d6b8c8" providerId="ADAL" clId="{B1CE18BB-788A-4D8A-B2E7-7AABD14F45B4}" dt="2022-11-09T11:15:55.967" v="9020" actId="478"/>
          <ac:picMkLst>
            <pc:docMk/>
            <pc:sldMk cId="155649996" sldId="278"/>
            <ac:picMk id="6" creationId="{4248A36A-B2A2-7030-E28E-4E5E5CD145E7}"/>
          </ac:picMkLst>
        </pc:picChg>
        <pc:picChg chg="add del mod">
          <ac:chgData name="Laura Haig" userId="0f962ca9-4357-41b5-9aa9-6332d3d6b8c8" providerId="ADAL" clId="{B1CE18BB-788A-4D8A-B2E7-7AABD14F45B4}" dt="2022-11-09T11:15:55.967" v="9020" actId="478"/>
          <ac:picMkLst>
            <pc:docMk/>
            <pc:sldMk cId="155649996" sldId="278"/>
            <ac:picMk id="7" creationId="{74584E69-C2F7-4B43-8FBA-E550E13F7839}"/>
          </ac:picMkLst>
        </pc:picChg>
        <pc:picChg chg="add del mod">
          <ac:chgData name="Laura Haig" userId="0f962ca9-4357-41b5-9aa9-6332d3d6b8c8" providerId="ADAL" clId="{B1CE18BB-788A-4D8A-B2E7-7AABD14F45B4}" dt="2022-11-09T11:15:55.967" v="9020" actId="478"/>
          <ac:picMkLst>
            <pc:docMk/>
            <pc:sldMk cId="155649996" sldId="278"/>
            <ac:picMk id="9218" creationId="{C3C47D6A-2C67-33D3-0C83-DB31B318FE0F}"/>
          </ac:picMkLst>
        </pc:picChg>
        <pc:picChg chg="add del mod">
          <ac:chgData name="Laura Haig" userId="0f962ca9-4357-41b5-9aa9-6332d3d6b8c8" providerId="ADAL" clId="{B1CE18BB-788A-4D8A-B2E7-7AABD14F45B4}" dt="2022-11-09T11:15:55.967" v="9020" actId="478"/>
          <ac:picMkLst>
            <pc:docMk/>
            <pc:sldMk cId="155649996" sldId="278"/>
            <ac:picMk id="9220" creationId="{55BDD7FB-473A-23C6-C598-A7B5FE6FADEA}"/>
          </ac:picMkLst>
        </pc:picChg>
        <pc:picChg chg="add del mod">
          <ac:chgData name="Laura Haig" userId="0f962ca9-4357-41b5-9aa9-6332d3d6b8c8" providerId="ADAL" clId="{B1CE18BB-788A-4D8A-B2E7-7AABD14F45B4}" dt="2022-11-09T11:15:55.967" v="9020" actId="478"/>
          <ac:picMkLst>
            <pc:docMk/>
            <pc:sldMk cId="155649996" sldId="278"/>
            <ac:picMk id="9222" creationId="{1A78F875-F895-2B77-B971-7DBCCDD8341D}"/>
          </ac:picMkLst>
        </pc:picChg>
      </pc:sldChg>
      <pc:sldChg chg="addSp delSp modSp new del mod">
        <pc:chgData name="Laura Haig" userId="0f962ca9-4357-41b5-9aa9-6332d3d6b8c8" providerId="ADAL" clId="{B1CE18BB-788A-4D8A-B2E7-7AABD14F45B4}" dt="2022-11-09T09:16:20.523" v="8489" actId="47"/>
        <pc:sldMkLst>
          <pc:docMk/>
          <pc:sldMk cId="2472119370" sldId="278"/>
        </pc:sldMkLst>
        <pc:spChg chg="del">
          <ac:chgData name="Laura Haig" userId="0f962ca9-4357-41b5-9aa9-6332d3d6b8c8" providerId="ADAL" clId="{B1CE18BB-788A-4D8A-B2E7-7AABD14F45B4}" dt="2022-11-09T09:09:28.391" v="8310" actId="478"/>
          <ac:spMkLst>
            <pc:docMk/>
            <pc:sldMk cId="2472119370" sldId="278"/>
            <ac:spMk id="4" creationId="{8EFB2EC5-4770-28DA-9D15-5B1EE39D51F9}"/>
          </ac:spMkLst>
        </pc:spChg>
        <pc:spChg chg="del">
          <ac:chgData name="Laura Haig" userId="0f962ca9-4357-41b5-9aa9-6332d3d6b8c8" providerId="ADAL" clId="{B1CE18BB-788A-4D8A-B2E7-7AABD14F45B4}" dt="2022-11-09T09:09:27.171" v="8309" actId="478"/>
          <ac:spMkLst>
            <pc:docMk/>
            <pc:sldMk cId="2472119370" sldId="278"/>
            <ac:spMk id="5" creationId="{5A0EBC2E-144E-B68F-315E-1EB2333B6B33}"/>
          </ac:spMkLst>
        </pc:spChg>
        <pc:picChg chg="add mod">
          <ac:chgData name="Laura Haig" userId="0f962ca9-4357-41b5-9aa9-6332d3d6b8c8" providerId="ADAL" clId="{B1CE18BB-788A-4D8A-B2E7-7AABD14F45B4}" dt="2022-11-09T09:09:33.603" v="8312" actId="1076"/>
          <ac:picMkLst>
            <pc:docMk/>
            <pc:sldMk cId="2472119370" sldId="278"/>
            <ac:picMk id="7170" creationId="{4ED82E8E-290D-17FD-1F71-FFB02DEAC3F7}"/>
          </ac:picMkLst>
        </pc:picChg>
        <pc:picChg chg="add mod">
          <ac:chgData name="Laura Haig" userId="0f962ca9-4357-41b5-9aa9-6332d3d6b8c8" providerId="ADAL" clId="{B1CE18BB-788A-4D8A-B2E7-7AABD14F45B4}" dt="2022-11-09T09:10:55.464" v="8317"/>
          <ac:picMkLst>
            <pc:docMk/>
            <pc:sldMk cId="2472119370" sldId="278"/>
            <ac:picMk id="7172" creationId="{9D16F168-8DBA-4EF9-DD90-0412BC611A0A}"/>
          </ac:picMkLst>
        </pc:picChg>
      </pc:sldChg>
      <pc:sldMasterChg chg="modSp modSldLayout">
        <pc:chgData name="Laura Haig" userId="0f962ca9-4357-41b5-9aa9-6332d3d6b8c8" providerId="ADAL" clId="{B1CE18BB-788A-4D8A-B2E7-7AABD14F45B4}" dt="2022-11-08T13:55:43.386" v="6260"/>
        <pc:sldMasterMkLst>
          <pc:docMk/>
          <pc:sldMasterMk cId="2459823146" sldId="2147483662"/>
        </pc:sldMasterMkLst>
        <pc:graphicFrameChg chg="mod">
          <ac:chgData name="Laura Haig" userId="0f962ca9-4357-41b5-9aa9-6332d3d6b8c8" providerId="ADAL" clId="{B1CE18BB-788A-4D8A-B2E7-7AABD14F45B4}" dt="2022-11-08T13:55:43.386" v="6260"/>
          <ac:graphicFrameMkLst>
            <pc:docMk/>
            <pc:sldMasterMk cId="2459823146" sldId="2147483662"/>
            <ac:graphicFrameMk id="4" creationId="{00000000-0000-0000-0000-000000000000}"/>
          </ac:graphicFrameMkLst>
        </pc:graphicFrameChg>
        <pc:sldLayoutChg chg="modSp">
          <pc:chgData name="Laura Haig" userId="0f962ca9-4357-41b5-9aa9-6332d3d6b8c8" providerId="ADAL" clId="{B1CE18BB-788A-4D8A-B2E7-7AABD14F45B4}" dt="2022-11-08T13:55:43.386" v="6260"/>
          <pc:sldLayoutMkLst>
            <pc:docMk/>
            <pc:sldMasterMk cId="2459823146" sldId="2147483663"/>
            <pc:sldLayoutMk cId="656067580" sldId="2147483663"/>
          </pc:sldLayoutMkLst>
          <pc:picChg chg="mod">
            <ac:chgData name="Laura Haig" userId="0f962ca9-4357-41b5-9aa9-6332d3d6b8c8" providerId="ADAL" clId="{B1CE18BB-788A-4D8A-B2E7-7AABD14F45B4}" dt="2022-11-08T13:55:43.386" v="6260"/>
            <ac:picMkLst>
              <pc:docMk/>
              <pc:sldMasterMk cId="2459823146" sldId="2147483663"/>
              <pc:sldLayoutMk cId="656067580" sldId="2147483663"/>
              <ac:picMk id="5" creationId="{00000000-0000-0000-0000-000000000000}"/>
            </ac:picMkLst>
          </pc:picChg>
        </pc:sldLayoutChg>
        <pc:sldLayoutChg chg="modSp">
          <pc:chgData name="Laura Haig" userId="0f962ca9-4357-41b5-9aa9-6332d3d6b8c8" providerId="ADAL" clId="{B1CE18BB-788A-4D8A-B2E7-7AABD14F45B4}" dt="2022-11-08T13:55:43.386" v="6260"/>
          <pc:sldLayoutMkLst>
            <pc:docMk/>
            <pc:sldMasterMk cId="2459823146" sldId="2147483663"/>
            <pc:sldLayoutMk cId="1006780145" sldId="2147483664"/>
          </pc:sldLayoutMkLst>
          <pc:spChg chg="mod">
            <ac:chgData name="Laura Haig" userId="0f962ca9-4357-41b5-9aa9-6332d3d6b8c8" providerId="ADAL" clId="{B1CE18BB-788A-4D8A-B2E7-7AABD14F45B4}" dt="2022-11-08T13:55:43.386" v="6260"/>
            <ac:spMkLst>
              <pc:docMk/>
              <pc:sldMasterMk cId="2459823146" sldId="2147483663"/>
              <pc:sldLayoutMk cId="1006780145" sldId="2147483664"/>
              <ac:spMk id="2" creationId="{00000000-0000-0000-0000-000000000000}"/>
            </ac:spMkLst>
          </pc:spChg>
          <pc:spChg chg="mod">
            <ac:chgData name="Laura Haig" userId="0f962ca9-4357-41b5-9aa9-6332d3d6b8c8" providerId="ADAL" clId="{B1CE18BB-788A-4D8A-B2E7-7AABD14F45B4}" dt="2022-11-08T13:55:43.386" v="6260"/>
            <ac:spMkLst>
              <pc:docMk/>
              <pc:sldMasterMk cId="2459823146" sldId="2147483663"/>
              <pc:sldLayoutMk cId="1006780145" sldId="2147483664"/>
              <ac:spMk id="5" creationId="{00000000-0000-0000-0000-000000000000}"/>
            </ac:spMkLst>
          </pc:spChg>
          <pc:spChg chg="mod">
            <ac:chgData name="Laura Haig" userId="0f962ca9-4357-41b5-9aa9-6332d3d6b8c8" providerId="ADAL" clId="{B1CE18BB-788A-4D8A-B2E7-7AABD14F45B4}" dt="2022-11-08T13:55:43.386" v="6260"/>
            <ac:spMkLst>
              <pc:docMk/>
              <pc:sldMasterMk cId="2459823146" sldId="2147483663"/>
              <pc:sldLayoutMk cId="1006780145" sldId="2147483664"/>
              <ac:spMk id="6" creationId="{00000000-0000-0000-0000-000000000000}"/>
            </ac:spMkLst>
          </pc:spChg>
          <pc:spChg chg="mod">
            <ac:chgData name="Laura Haig" userId="0f962ca9-4357-41b5-9aa9-6332d3d6b8c8" providerId="ADAL" clId="{B1CE18BB-788A-4D8A-B2E7-7AABD14F45B4}" dt="2022-11-08T13:55:43.386" v="6260"/>
            <ac:spMkLst>
              <pc:docMk/>
              <pc:sldMasterMk cId="2459823146" sldId="2147483663"/>
              <pc:sldLayoutMk cId="1006780145" sldId="2147483664"/>
              <ac:spMk id="7" creationId="{00000000-0000-0000-0000-000000000000}"/>
            </ac:spMkLst>
          </pc:spChg>
          <pc:picChg chg="mod">
            <ac:chgData name="Laura Haig" userId="0f962ca9-4357-41b5-9aa9-6332d3d6b8c8" providerId="ADAL" clId="{B1CE18BB-788A-4D8A-B2E7-7AABD14F45B4}" dt="2022-11-08T13:55:43.386" v="6260"/>
            <ac:picMkLst>
              <pc:docMk/>
              <pc:sldMasterMk cId="2459823146" sldId="2147483663"/>
              <pc:sldLayoutMk cId="1006780145" sldId="2147483664"/>
              <ac:picMk id="4" creationId="{00000000-0000-0000-0000-000000000000}"/>
            </ac:picMkLst>
          </pc:picChg>
        </pc:sldLayoutChg>
        <pc:sldLayoutChg chg="modSp">
          <pc:chgData name="Laura Haig" userId="0f962ca9-4357-41b5-9aa9-6332d3d6b8c8" providerId="ADAL" clId="{B1CE18BB-788A-4D8A-B2E7-7AABD14F45B4}" dt="2022-11-08T13:55:43.386" v="6260"/>
          <pc:sldLayoutMkLst>
            <pc:docMk/>
            <pc:sldMasterMk cId="2459823146" sldId="2147483663"/>
            <pc:sldLayoutMk cId="3461197398" sldId="2147483665"/>
          </pc:sldLayoutMkLst>
          <pc:spChg chg="mod">
            <ac:chgData name="Laura Haig" userId="0f962ca9-4357-41b5-9aa9-6332d3d6b8c8" providerId="ADAL" clId="{B1CE18BB-788A-4D8A-B2E7-7AABD14F45B4}" dt="2022-11-08T13:55:43.386" v="6260"/>
            <ac:spMkLst>
              <pc:docMk/>
              <pc:sldMasterMk cId="2459823146" sldId="2147483663"/>
              <pc:sldLayoutMk cId="3461197398" sldId="2147483665"/>
              <ac:spMk id="2" creationId="{00000000-0000-0000-0000-000000000000}"/>
            </ac:spMkLst>
          </pc:spChg>
          <pc:spChg chg="mod">
            <ac:chgData name="Laura Haig" userId="0f962ca9-4357-41b5-9aa9-6332d3d6b8c8" providerId="ADAL" clId="{B1CE18BB-788A-4D8A-B2E7-7AABD14F45B4}" dt="2022-11-08T13:55:43.386" v="6260"/>
            <ac:spMkLst>
              <pc:docMk/>
              <pc:sldMasterMk cId="2459823146" sldId="2147483663"/>
              <pc:sldLayoutMk cId="3461197398" sldId="2147483665"/>
              <ac:spMk id="5" creationId="{00000000-0000-0000-0000-000000000000}"/>
            </ac:spMkLst>
          </pc:spChg>
          <pc:spChg chg="mod">
            <ac:chgData name="Laura Haig" userId="0f962ca9-4357-41b5-9aa9-6332d3d6b8c8" providerId="ADAL" clId="{B1CE18BB-788A-4D8A-B2E7-7AABD14F45B4}" dt="2022-11-08T13:55:43.386" v="6260"/>
            <ac:spMkLst>
              <pc:docMk/>
              <pc:sldMasterMk cId="2459823146" sldId="2147483663"/>
              <pc:sldLayoutMk cId="3461197398" sldId="2147483665"/>
              <ac:spMk id="6" creationId="{00000000-0000-0000-0000-000000000000}"/>
            </ac:spMkLst>
          </pc:spChg>
          <pc:spChg chg="mod">
            <ac:chgData name="Laura Haig" userId="0f962ca9-4357-41b5-9aa9-6332d3d6b8c8" providerId="ADAL" clId="{B1CE18BB-788A-4D8A-B2E7-7AABD14F45B4}" dt="2022-11-08T13:55:43.386" v="6260"/>
            <ac:spMkLst>
              <pc:docMk/>
              <pc:sldMasterMk cId="2459823146" sldId="2147483663"/>
              <pc:sldLayoutMk cId="3461197398" sldId="2147483665"/>
              <ac:spMk id="7" creationId="{00000000-0000-0000-0000-000000000000}"/>
            </ac:spMkLst>
          </pc:spChg>
          <pc:spChg chg="mod">
            <ac:chgData name="Laura Haig" userId="0f962ca9-4357-41b5-9aa9-6332d3d6b8c8" providerId="ADAL" clId="{B1CE18BB-788A-4D8A-B2E7-7AABD14F45B4}" dt="2022-11-08T13:55:43.386" v="6260"/>
            <ac:spMkLst>
              <pc:docMk/>
              <pc:sldMasterMk cId="2459823146" sldId="2147483663"/>
              <pc:sldLayoutMk cId="3461197398" sldId="2147483665"/>
              <ac:spMk id="8" creationId="{00000000-0000-0000-0000-000000000000}"/>
            </ac:spMkLst>
          </pc:spChg>
          <pc:picChg chg="mod">
            <ac:chgData name="Laura Haig" userId="0f962ca9-4357-41b5-9aa9-6332d3d6b8c8" providerId="ADAL" clId="{B1CE18BB-788A-4D8A-B2E7-7AABD14F45B4}" dt="2022-11-08T13:55:43.386" v="6260"/>
            <ac:picMkLst>
              <pc:docMk/>
              <pc:sldMasterMk cId="2459823146" sldId="2147483663"/>
              <pc:sldLayoutMk cId="3461197398" sldId="2147483665"/>
              <ac:picMk id="4" creationId="{00000000-0000-0000-0000-000000000000}"/>
            </ac:picMkLst>
          </pc:picChg>
        </pc:sldLayoutChg>
      </pc:sldMasterChg>
    </pc:docChg>
  </pc:docChgLst>
  <pc:docChgLst>
    <pc:chgData name="Aimee Hallett" userId="f58bd618-5853-4382-bc5c-18a58d4daab5" providerId="ADAL" clId="{B2210436-02B9-40FE-8749-EFF326777741}"/>
    <pc:docChg chg="undo custSel addSld delSld modSld sldOrd addMainMaster addSection delSection modSection">
      <pc:chgData name="Aimee Hallett" userId="f58bd618-5853-4382-bc5c-18a58d4daab5" providerId="ADAL" clId="{B2210436-02B9-40FE-8749-EFF326777741}" dt="2022-11-16T23:35:40.829" v="5799" actId="20577"/>
      <pc:docMkLst>
        <pc:docMk/>
      </pc:docMkLst>
      <pc:sldChg chg="delSp modSp mod ord">
        <pc:chgData name="Aimee Hallett" userId="f58bd618-5853-4382-bc5c-18a58d4daab5" providerId="ADAL" clId="{B2210436-02B9-40FE-8749-EFF326777741}" dt="2022-11-16T22:32:51.306" v="60"/>
        <pc:sldMkLst>
          <pc:docMk/>
          <pc:sldMk cId="1571723687" sldId="256"/>
        </pc:sldMkLst>
        <pc:spChg chg="mod">
          <ac:chgData name="Aimee Hallett" userId="f58bd618-5853-4382-bc5c-18a58d4daab5" providerId="ADAL" clId="{B2210436-02B9-40FE-8749-EFF326777741}" dt="2022-11-16T22:31:53.843" v="47" actId="1076"/>
          <ac:spMkLst>
            <pc:docMk/>
            <pc:sldMk cId="1571723687" sldId="256"/>
            <ac:spMk id="6" creationId="{00000000-0000-0000-0000-000000000000}"/>
          </ac:spMkLst>
        </pc:spChg>
        <pc:picChg chg="mod">
          <ac:chgData name="Aimee Hallett" userId="f58bd618-5853-4382-bc5c-18a58d4daab5" providerId="ADAL" clId="{B2210436-02B9-40FE-8749-EFF326777741}" dt="2022-11-16T22:31:43.236" v="45" actId="1076"/>
          <ac:picMkLst>
            <pc:docMk/>
            <pc:sldMk cId="1571723687" sldId="256"/>
            <ac:picMk id="5" creationId="{00000000-0000-0000-0000-000000000000}"/>
          </ac:picMkLst>
        </pc:picChg>
        <pc:picChg chg="del mod">
          <ac:chgData name="Aimee Hallett" userId="f58bd618-5853-4382-bc5c-18a58d4daab5" providerId="ADAL" clId="{B2210436-02B9-40FE-8749-EFF326777741}" dt="2022-11-16T22:31:17.983" v="39" actId="478"/>
          <ac:picMkLst>
            <pc:docMk/>
            <pc:sldMk cId="1571723687" sldId="256"/>
            <ac:picMk id="8" creationId="{00000000-0000-0000-0000-000000000000}"/>
          </ac:picMkLst>
        </pc:picChg>
      </pc:sldChg>
      <pc:sldChg chg="del">
        <pc:chgData name="Aimee Hallett" userId="f58bd618-5853-4382-bc5c-18a58d4daab5" providerId="ADAL" clId="{B2210436-02B9-40FE-8749-EFF326777741}" dt="2022-11-16T22:32:41.542" v="51" actId="2696"/>
        <pc:sldMkLst>
          <pc:docMk/>
          <pc:sldMk cId="4061923226" sldId="257"/>
        </pc:sldMkLst>
      </pc:sldChg>
      <pc:sldChg chg="del">
        <pc:chgData name="Aimee Hallett" userId="f58bd618-5853-4382-bc5c-18a58d4daab5" providerId="ADAL" clId="{B2210436-02B9-40FE-8749-EFF326777741}" dt="2022-11-16T22:32:35.582" v="50" actId="2696"/>
        <pc:sldMkLst>
          <pc:docMk/>
          <pc:sldMk cId="2774710922" sldId="260"/>
        </pc:sldMkLst>
      </pc:sldChg>
      <pc:sldChg chg="del">
        <pc:chgData name="Aimee Hallett" userId="f58bd618-5853-4382-bc5c-18a58d4daab5" providerId="ADAL" clId="{B2210436-02B9-40FE-8749-EFF326777741}" dt="2022-11-16T22:32:28.447" v="49" actId="2696"/>
        <pc:sldMkLst>
          <pc:docMk/>
          <pc:sldMk cId="362445247" sldId="263"/>
        </pc:sldMkLst>
      </pc:sldChg>
      <pc:sldChg chg="addSp delSp modSp mod">
        <pc:chgData name="Aimee Hallett" userId="f58bd618-5853-4382-bc5c-18a58d4daab5" providerId="ADAL" clId="{B2210436-02B9-40FE-8749-EFF326777741}" dt="2022-11-16T22:36:47.205" v="190" actId="20577"/>
        <pc:sldMkLst>
          <pc:docMk/>
          <pc:sldMk cId="671004820" sldId="269"/>
        </pc:sldMkLst>
        <pc:spChg chg="del mod">
          <ac:chgData name="Aimee Hallett" userId="f58bd618-5853-4382-bc5c-18a58d4daab5" providerId="ADAL" clId="{B2210436-02B9-40FE-8749-EFF326777741}" dt="2022-11-16T22:34:30.438" v="96" actId="478"/>
          <ac:spMkLst>
            <pc:docMk/>
            <pc:sldMk cId="671004820" sldId="269"/>
            <ac:spMk id="4" creationId="{794FABDC-94C3-80E2-DDE1-C76B6AC8724B}"/>
          </ac:spMkLst>
        </pc:spChg>
        <pc:spChg chg="add del mod">
          <ac:chgData name="Aimee Hallett" userId="f58bd618-5853-4382-bc5c-18a58d4daab5" providerId="ADAL" clId="{B2210436-02B9-40FE-8749-EFF326777741}" dt="2022-11-16T22:34:39.279" v="99" actId="478"/>
          <ac:spMkLst>
            <pc:docMk/>
            <pc:sldMk cId="671004820" sldId="269"/>
            <ac:spMk id="5" creationId="{51A4F017-39CD-E1E5-4C63-AA18F0F1F78C}"/>
          </ac:spMkLst>
        </pc:spChg>
        <pc:spChg chg="add mod">
          <ac:chgData name="Aimee Hallett" userId="f58bd618-5853-4382-bc5c-18a58d4daab5" providerId="ADAL" clId="{B2210436-02B9-40FE-8749-EFF326777741}" dt="2022-11-16T22:36:47.205" v="190" actId="20577"/>
          <ac:spMkLst>
            <pc:docMk/>
            <pc:sldMk cId="671004820" sldId="269"/>
            <ac:spMk id="6" creationId="{AD5724B3-58D2-96D9-9A2A-0E4B635187FC}"/>
          </ac:spMkLst>
        </pc:spChg>
        <pc:spChg chg="add mod">
          <ac:chgData name="Aimee Hallett" userId="f58bd618-5853-4382-bc5c-18a58d4daab5" providerId="ADAL" clId="{B2210436-02B9-40FE-8749-EFF326777741}" dt="2022-11-16T22:36:24.448" v="170" actId="404"/>
          <ac:spMkLst>
            <pc:docMk/>
            <pc:sldMk cId="671004820" sldId="269"/>
            <ac:spMk id="7" creationId="{25664216-896A-3C33-4B7F-B5630224B99C}"/>
          </ac:spMkLst>
        </pc:spChg>
        <pc:spChg chg="add mod">
          <ac:chgData name="Aimee Hallett" userId="f58bd618-5853-4382-bc5c-18a58d4daab5" providerId="ADAL" clId="{B2210436-02B9-40FE-8749-EFF326777741}" dt="2022-11-16T22:36:27.565" v="171" actId="1076"/>
          <ac:spMkLst>
            <pc:docMk/>
            <pc:sldMk cId="671004820" sldId="269"/>
            <ac:spMk id="8" creationId="{913892B5-0EB4-D395-7043-0D85C032A15B}"/>
          </ac:spMkLst>
        </pc:spChg>
        <pc:spChg chg="del">
          <ac:chgData name="Aimee Hallett" userId="f58bd618-5853-4382-bc5c-18a58d4daab5" providerId="ADAL" clId="{B2210436-02B9-40FE-8749-EFF326777741}" dt="2022-11-16T22:34:34.212" v="97" actId="478"/>
          <ac:spMkLst>
            <pc:docMk/>
            <pc:sldMk cId="671004820" sldId="269"/>
            <ac:spMk id="13" creationId="{21AA3BBD-3F9E-C78B-B8A2-F21F7DC254CF}"/>
          </ac:spMkLst>
        </pc:spChg>
        <pc:picChg chg="del">
          <ac:chgData name="Aimee Hallett" userId="f58bd618-5853-4382-bc5c-18a58d4daab5" providerId="ADAL" clId="{B2210436-02B9-40FE-8749-EFF326777741}" dt="2022-11-16T22:34:02.152" v="91" actId="478"/>
          <ac:picMkLst>
            <pc:docMk/>
            <pc:sldMk cId="671004820" sldId="269"/>
            <ac:picMk id="2" creationId="{0A4A9B09-4F3C-A66B-ACC2-A3B631073D3E}"/>
          </ac:picMkLst>
        </pc:picChg>
      </pc:sldChg>
      <pc:sldChg chg="add del">
        <pc:chgData name="Aimee Hallett" userId="f58bd618-5853-4382-bc5c-18a58d4daab5" providerId="ADAL" clId="{B2210436-02B9-40FE-8749-EFF326777741}" dt="2022-11-16T22:32:55.801" v="61" actId="2696"/>
        <pc:sldMkLst>
          <pc:docMk/>
          <pc:sldMk cId="826649335" sldId="270"/>
        </pc:sldMkLst>
      </pc:sldChg>
      <pc:sldChg chg="del">
        <pc:chgData name="Aimee Hallett" userId="f58bd618-5853-4382-bc5c-18a58d4daab5" providerId="ADAL" clId="{B2210436-02B9-40FE-8749-EFF326777741}" dt="2022-11-16T22:32:44.371" v="52" actId="2696"/>
        <pc:sldMkLst>
          <pc:docMk/>
          <pc:sldMk cId="2178754441" sldId="270"/>
        </pc:sldMkLst>
      </pc:sldChg>
      <pc:sldChg chg="add del">
        <pc:chgData name="Aimee Hallett" userId="f58bd618-5853-4382-bc5c-18a58d4daab5" providerId="ADAL" clId="{B2210436-02B9-40FE-8749-EFF326777741}" dt="2022-11-16T22:32:55.801" v="61" actId="2696"/>
        <pc:sldMkLst>
          <pc:docMk/>
          <pc:sldMk cId="2314176046" sldId="271"/>
        </pc:sldMkLst>
      </pc:sldChg>
      <pc:sldChg chg="add del">
        <pc:chgData name="Aimee Hallett" userId="f58bd618-5853-4382-bc5c-18a58d4daab5" providerId="ADAL" clId="{B2210436-02B9-40FE-8749-EFF326777741}" dt="2022-11-16T22:32:55.801" v="61" actId="2696"/>
        <pc:sldMkLst>
          <pc:docMk/>
          <pc:sldMk cId="909209747" sldId="272"/>
        </pc:sldMkLst>
      </pc:sldChg>
      <pc:sldChg chg="add del">
        <pc:chgData name="Aimee Hallett" userId="f58bd618-5853-4382-bc5c-18a58d4daab5" providerId="ADAL" clId="{B2210436-02B9-40FE-8749-EFF326777741}" dt="2022-11-16T22:33:46.528" v="90" actId="2696"/>
        <pc:sldMkLst>
          <pc:docMk/>
          <pc:sldMk cId="2080215254" sldId="273"/>
        </pc:sldMkLst>
      </pc:sldChg>
      <pc:sldChg chg="add modNotesTx">
        <pc:chgData name="Aimee Hallett" userId="f58bd618-5853-4382-bc5c-18a58d4daab5" providerId="ADAL" clId="{B2210436-02B9-40FE-8749-EFF326777741}" dt="2022-11-16T22:38:21.997" v="202" actId="20577"/>
        <pc:sldMkLst>
          <pc:docMk/>
          <pc:sldMk cId="1130855918" sldId="274"/>
        </pc:sldMkLst>
      </pc:sldChg>
      <pc:sldChg chg="add modNotesTx">
        <pc:chgData name="Aimee Hallett" userId="f58bd618-5853-4382-bc5c-18a58d4daab5" providerId="ADAL" clId="{B2210436-02B9-40FE-8749-EFF326777741}" dt="2022-11-16T22:39:21.656" v="246" actId="20577"/>
        <pc:sldMkLst>
          <pc:docMk/>
          <pc:sldMk cId="2358621578" sldId="275"/>
        </pc:sldMkLst>
      </pc:sldChg>
      <pc:sldChg chg="add modNotesTx">
        <pc:chgData name="Aimee Hallett" userId="f58bd618-5853-4382-bc5c-18a58d4daab5" providerId="ADAL" clId="{B2210436-02B9-40FE-8749-EFF326777741}" dt="2022-11-16T22:39:28.506" v="247"/>
        <pc:sldMkLst>
          <pc:docMk/>
          <pc:sldMk cId="3645656248" sldId="276"/>
        </pc:sldMkLst>
      </pc:sldChg>
      <pc:sldChg chg="add modNotesTx">
        <pc:chgData name="Aimee Hallett" userId="f58bd618-5853-4382-bc5c-18a58d4daab5" providerId="ADAL" clId="{B2210436-02B9-40FE-8749-EFF326777741}" dt="2022-11-16T22:39:30.945" v="248"/>
        <pc:sldMkLst>
          <pc:docMk/>
          <pc:sldMk cId="3751071832" sldId="277"/>
        </pc:sldMkLst>
      </pc:sldChg>
      <pc:sldChg chg="add modNotesTx">
        <pc:chgData name="Aimee Hallett" userId="f58bd618-5853-4382-bc5c-18a58d4daab5" providerId="ADAL" clId="{B2210436-02B9-40FE-8749-EFF326777741}" dt="2022-11-16T22:39:37.169" v="250" actId="20577"/>
        <pc:sldMkLst>
          <pc:docMk/>
          <pc:sldMk cId="1268877872" sldId="278"/>
        </pc:sldMkLst>
      </pc:sldChg>
      <pc:sldChg chg="addSp delSp modSp add mod modNotesTx">
        <pc:chgData name="Aimee Hallett" userId="f58bd618-5853-4382-bc5c-18a58d4daab5" providerId="ADAL" clId="{B2210436-02B9-40FE-8749-EFF326777741}" dt="2022-11-16T22:58:08.112" v="1278" actId="20577"/>
        <pc:sldMkLst>
          <pc:docMk/>
          <pc:sldMk cId="4137711190" sldId="279"/>
        </pc:sldMkLst>
        <pc:spChg chg="add del">
          <ac:chgData name="Aimee Hallett" userId="f58bd618-5853-4382-bc5c-18a58d4daab5" providerId="ADAL" clId="{B2210436-02B9-40FE-8749-EFF326777741}" dt="2022-11-16T22:46:56.949" v="263" actId="478"/>
          <ac:spMkLst>
            <pc:docMk/>
            <pc:sldMk cId="4137711190" sldId="279"/>
            <ac:spMk id="3" creationId="{BFDFD588-4DE8-A76B-5979-5BA3DBB53CCA}"/>
          </ac:spMkLst>
        </pc:spChg>
        <pc:spChg chg="add del">
          <ac:chgData name="Aimee Hallett" userId="f58bd618-5853-4382-bc5c-18a58d4daab5" providerId="ADAL" clId="{B2210436-02B9-40FE-8749-EFF326777741}" dt="2022-11-16T22:47:13.960" v="265" actId="478"/>
          <ac:spMkLst>
            <pc:docMk/>
            <pc:sldMk cId="4137711190" sldId="279"/>
            <ac:spMk id="6" creationId="{E2D1623A-140B-A570-47A5-D1C6EEEC6F40}"/>
          </ac:spMkLst>
        </pc:spChg>
        <pc:picChg chg="del">
          <ac:chgData name="Aimee Hallett" userId="f58bd618-5853-4382-bc5c-18a58d4daab5" providerId="ADAL" clId="{B2210436-02B9-40FE-8749-EFF326777741}" dt="2022-11-16T22:46:53.667" v="261" actId="478"/>
          <ac:picMkLst>
            <pc:docMk/>
            <pc:sldMk cId="4137711190" sldId="279"/>
            <ac:picMk id="5" creationId="{E1848B1A-4BCB-F4E1-5DC3-07436B13CD83}"/>
          </ac:picMkLst>
        </pc:picChg>
        <pc:picChg chg="add mod modCrop">
          <ac:chgData name="Aimee Hallett" userId="f58bd618-5853-4382-bc5c-18a58d4daab5" providerId="ADAL" clId="{B2210436-02B9-40FE-8749-EFF326777741}" dt="2022-11-16T22:48:00.673" v="275" actId="1076"/>
          <ac:picMkLst>
            <pc:docMk/>
            <pc:sldMk cId="4137711190" sldId="279"/>
            <ac:picMk id="8" creationId="{EC42732F-4FFC-4235-EC6E-3411FFC8B193}"/>
          </ac:picMkLst>
        </pc:picChg>
        <pc:picChg chg="mod">
          <ac:chgData name="Aimee Hallett" userId="f58bd618-5853-4382-bc5c-18a58d4daab5" providerId="ADAL" clId="{B2210436-02B9-40FE-8749-EFF326777741}" dt="2022-11-16T22:48:08.718" v="277" actId="1076"/>
          <ac:picMkLst>
            <pc:docMk/>
            <pc:sldMk cId="4137711190" sldId="279"/>
            <ac:picMk id="1026" creationId="{B0197024-F2DB-813D-5CDC-D935BF260D16}"/>
          </ac:picMkLst>
        </pc:picChg>
      </pc:sldChg>
      <pc:sldChg chg="add modNotesTx">
        <pc:chgData name="Aimee Hallett" userId="f58bd618-5853-4382-bc5c-18a58d4daab5" providerId="ADAL" clId="{B2210436-02B9-40FE-8749-EFF326777741}" dt="2022-11-16T23:06:59.583" v="2113" actId="20577"/>
        <pc:sldMkLst>
          <pc:docMk/>
          <pc:sldMk cId="2705371488" sldId="280"/>
        </pc:sldMkLst>
      </pc:sldChg>
      <pc:sldChg chg="add modNotesTx">
        <pc:chgData name="Aimee Hallett" userId="f58bd618-5853-4382-bc5c-18a58d4daab5" providerId="ADAL" clId="{B2210436-02B9-40FE-8749-EFF326777741}" dt="2022-11-16T23:14:06.565" v="2932" actId="313"/>
        <pc:sldMkLst>
          <pc:docMk/>
          <pc:sldMk cId="1929342986" sldId="281"/>
        </pc:sldMkLst>
      </pc:sldChg>
      <pc:sldChg chg="add modNotesTx">
        <pc:chgData name="Aimee Hallett" userId="f58bd618-5853-4382-bc5c-18a58d4daab5" providerId="ADAL" clId="{B2210436-02B9-40FE-8749-EFF326777741}" dt="2022-11-16T23:16:49.574" v="3482" actId="20577"/>
        <pc:sldMkLst>
          <pc:docMk/>
          <pc:sldMk cId="1776886935" sldId="282"/>
        </pc:sldMkLst>
      </pc:sldChg>
      <pc:sldChg chg="add modNotesTx">
        <pc:chgData name="Aimee Hallett" userId="f58bd618-5853-4382-bc5c-18a58d4daab5" providerId="ADAL" clId="{B2210436-02B9-40FE-8749-EFF326777741}" dt="2022-11-16T23:21:23.533" v="4201" actId="20577"/>
        <pc:sldMkLst>
          <pc:docMk/>
          <pc:sldMk cId="2807194423" sldId="283"/>
        </pc:sldMkLst>
      </pc:sldChg>
      <pc:sldChg chg="add modNotesTx">
        <pc:chgData name="Aimee Hallett" userId="f58bd618-5853-4382-bc5c-18a58d4daab5" providerId="ADAL" clId="{B2210436-02B9-40FE-8749-EFF326777741}" dt="2022-11-16T23:26:31.734" v="4507" actId="20577"/>
        <pc:sldMkLst>
          <pc:docMk/>
          <pc:sldMk cId="1577202804" sldId="284"/>
        </pc:sldMkLst>
      </pc:sldChg>
      <pc:sldChg chg="add modNotesTx">
        <pc:chgData name="Aimee Hallett" userId="f58bd618-5853-4382-bc5c-18a58d4daab5" providerId="ADAL" clId="{B2210436-02B9-40FE-8749-EFF326777741}" dt="2022-11-16T23:30:10.960" v="5078" actId="20577"/>
        <pc:sldMkLst>
          <pc:docMk/>
          <pc:sldMk cId="3823843404" sldId="285"/>
        </pc:sldMkLst>
      </pc:sldChg>
      <pc:sldChg chg="add modNotesTx">
        <pc:chgData name="Aimee Hallett" userId="f58bd618-5853-4382-bc5c-18a58d4daab5" providerId="ADAL" clId="{B2210436-02B9-40FE-8749-EFF326777741}" dt="2022-11-16T23:35:40.829" v="5799" actId="20577"/>
        <pc:sldMkLst>
          <pc:docMk/>
          <pc:sldMk cId="458650209" sldId="286"/>
        </pc:sldMkLst>
      </pc:sldChg>
      <pc:sldChg chg="delSp add del mod">
        <pc:chgData name="Aimee Hallett" userId="f58bd618-5853-4382-bc5c-18a58d4daab5" providerId="ADAL" clId="{B2210436-02B9-40FE-8749-EFF326777741}" dt="2022-11-16T22:36:56.158" v="191" actId="47"/>
        <pc:sldMkLst>
          <pc:docMk/>
          <pc:sldMk cId="2593235869" sldId="287"/>
        </pc:sldMkLst>
        <pc:spChg chg="del">
          <ac:chgData name="Aimee Hallett" userId="f58bd618-5853-4382-bc5c-18a58d4daab5" providerId="ADAL" clId="{B2210436-02B9-40FE-8749-EFF326777741}" dt="2022-11-16T22:34:24.463" v="94" actId="21"/>
          <ac:spMkLst>
            <pc:docMk/>
            <pc:sldMk cId="2593235869" sldId="287"/>
            <ac:spMk id="2" creationId="{7F6B3F73-B704-0FC1-74E7-2776422656B7}"/>
          </ac:spMkLst>
        </pc:spChg>
        <pc:spChg chg="del">
          <ac:chgData name="Aimee Hallett" userId="f58bd618-5853-4382-bc5c-18a58d4daab5" providerId="ADAL" clId="{B2210436-02B9-40FE-8749-EFF326777741}" dt="2022-11-16T22:34:24.463" v="94" actId="21"/>
          <ac:spMkLst>
            <pc:docMk/>
            <pc:sldMk cId="2593235869" sldId="287"/>
            <ac:spMk id="3" creationId="{BABED5AE-EB1F-7B07-5D1C-4F8146D001E7}"/>
          </ac:spMkLst>
        </pc:spChg>
        <pc:spChg chg="del">
          <ac:chgData name="Aimee Hallett" userId="f58bd618-5853-4382-bc5c-18a58d4daab5" providerId="ADAL" clId="{B2210436-02B9-40FE-8749-EFF326777741}" dt="2022-11-16T22:34:55.081" v="102" actId="21"/>
          <ac:spMkLst>
            <pc:docMk/>
            <pc:sldMk cId="2593235869" sldId="287"/>
            <ac:spMk id="5" creationId="{7D800741-969B-AA87-4F4B-FCB253BAD958}"/>
          </ac:spMkLst>
        </pc:spChg>
      </pc:sldChg>
      <pc:sldChg chg="add del">
        <pc:chgData name="Aimee Hallett" userId="f58bd618-5853-4382-bc5c-18a58d4daab5" providerId="ADAL" clId="{B2210436-02B9-40FE-8749-EFF326777741}" dt="2022-11-16T22:34:14.619" v="93"/>
        <pc:sldMkLst>
          <pc:docMk/>
          <pc:sldMk cId="613583084" sldId="288"/>
        </pc:sldMkLst>
      </pc:sldChg>
      <pc:sldChg chg="add del ord">
        <pc:chgData name="Aimee Hallett" userId="f58bd618-5853-4382-bc5c-18a58d4daab5" providerId="ADAL" clId="{B2210436-02B9-40FE-8749-EFF326777741}" dt="2022-11-16T22:37:20.950" v="196" actId="2696"/>
        <pc:sldMkLst>
          <pc:docMk/>
          <pc:sldMk cId="4235254596" sldId="288"/>
        </pc:sldMkLst>
      </pc:sldChg>
      <pc:sldMasterChg chg="add addSldLayout">
        <pc:chgData name="Aimee Hallett" userId="f58bd618-5853-4382-bc5c-18a58d4daab5" providerId="ADAL" clId="{B2210436-02B9-40FE-8749-EFF326777741}" dt="2022-11-16T22:33:19.387" v="64" actId="27028"/>
        <pc:sldMasterMkLst>
          <pc:docMk/>
          <pc:sldMasterMk cId="3697695620" sldId="2147483648"/>
        </pc:sldMasterMkLst>
        <pc:sldLayoutChg chg="add">
          <pc:chgData name="Aimee Hallett" userId="f58bd618-5853-4382-bc5c-18a58d4daab5" providerId="ADAL" clId="{B2210436-02B9-40FE-8749-EFF326777741}" dt="2022-11-16T22:33:17.515" v="62" actId="27028"/>
          <pc:sldLayoutMkLst>
            <pc:docMk/>
            <pc:sldMasterMk cId="3697695620" sldId="2147483648"/>
            <pc:sldLayoutMk cId="2325106233" sldId="2147483649"/>
          </pc:sldLayoutMkLst>
        </pc:sldLayoutChg>
        <pc:sldLayoutChg chg="add">
          <pc:chgData name="Aimee Hallett" userId="f58bd618-5853-4382-bc5c-18a58d4daab5" providerId="ADAL" clId="{B2210436-02B9-40FE-8749-EFF326777741}" dt="2022-11-16T22:33:19.387" v="64" actId="27028"/>
          <pc:sldLayoutMkLst>
            <pc:docMk/>
            <pc:sldMasterMk cId="3697695620" sldId="2147483648"/>
            <pc:sldLayoutMk cId="372964690" sldId="2147483650"/>
          </pc:sldLayoutMkLst>
        </pc:sldLayoutChg>
      </pc:sldMasterChg>
      <pc:sldMasterChg chg="delSldLayout">
        <pc:chgData name="Aimee Hallett" userId="f58bd618-5853-4382-bc5c-18a58d4daab5" providerId="ADAL" clId="{B2210436-02B9-40FE-8749-EFF326777741}" dt="2022-11-16T22:32:41.542" v="51" actId="2696"/>
        <pc:sldMasterMkLst>
          <pc:docMk/>
          <pc:sldMasterMk cId="2459823146" sldId="2147483663"/>
        </pc:sldMasterMkLst>
        <pc:sldLayoutChg chg="del">
          <pc:chgData name="Aimee Hallett" userId="f58bd618-5853-4382-bc5c-18a58d4daab5" providerId="ADAL" clId="{B2210436-02B9-40FE-8749-EFF326777741}" dt="2022-11-16T22:32:41.542" v="51" actId="2696"/>
          <pc:sldLayoutMkLst>
            <pc:docMk/>
            <pc:sldMasterMk cId="2459823146" sldId="2147483663"/>
            <pc:sldLayoutMk cId="2327990405" sldId="2147483662"/>
          </pc:sldLayoutMkLst>
        </pc:sldLayoutChg>
      </pc:sldMasterChg>
    </pc:docChg>
  </pc:docChgLst>
  <pc:docChgLst>
    <pc:chgData name="Laura Haig" userId="S::laura.haig@keepwalestidy.cymru::0f962ca9-4357-41b5-9aa9-6332d3d6b8c8" providerId="AD" clId="Web-{E0522B9C-CF81-8527-6A6D-7EA03D95765D}"/>
    <pc:docChg chg="modSld">
      <pc:chgData name="Laura Haig" userId="S::laura.haig@keepwalestidy.cymru::0f962ca9-4357-41b5-9aa9-6332d3d6b8c8" providerId="AD" clId="Web-{E0522B9C-CF81-8527-6A6D-7EA03D95765D}" dt="2022-11-08T09:32:30.528" v="240"/>
      <pc:docMkLst>
        <pc:docMk/>
      </pc:docMkLst>
      <pc:sldChg chg="modSp">
        <pc:chgData name="Laura Haig" userId="S::laura.haig@keepwalestidy.cymru::0f962ca9-4357-41b5-9aa9-6332d3d6b8c8" providerId="AD" clId="Web-{E0522B9C-CF81-8527-6A6D-7EA03D95765D}" dt="2022-11-08T09:28:58.171" v="174" actId="20577"/>
        <pc:sldMkLst>
          <pc:docMk/>
          <pc:sldMk cId="2774710922" sldId="260"/>
        </pc:sldMkLst>
        <pc:spChg chg="mod">
          <ac:chgData name="Laura Haig" userId="S::laura.haig@keepwalestidy.cymru::0f962ca9-4357-41b5-9aa9-6332d3d6b8c8" providerId="AD" clId="Web-{E0522B9C-CF81-8527-6A6D-7EA03D95765D}" dt="2022-11-08T09:28:36.998" v="168" actId="20577"/>
          <ac:spMkLst>
            <pc:docMk/>
            <pc:sldMk cId="2774710922" sldId="260"/>
            <ac:spMk id="3" creationId="{00000000-0000-0000-0000-000000000000}"/>
          </ac:spMkLst>
        </pc:spChg>
        <pc:spChg chg="mod">
          <ac:chgData name="Laura Haig" userId="S::laura.haig@keepwalestidy.cymru::0f962ca9-4357-41b5-9aa9-6332d3d6b8c8" providerId="AD" clId="Web-{E0522B9C-CF81-8527-6A6D-7EA03D95765D}" dt="2022-11-08T09:28:58.171" v="174" actId="20577"/>
          <ac:spMkLst>
            <pc:docMk/>
            <pc:sldMk cId="2774710922" sldId="260"/>
            <ac:spMk id="4" creationId="{00000000-0000-0000-0000-000000000000}"/>
          </ac:spMkLst>
        </pc:spChg>
      </pc:sldChg>
      <pc:sldChg chg="modSp">
        <pc:chgData name="Laura Haig" userId="S::laura.haig@keepwalestidy.cymru::0f962ca9-4357-41b5-9aa9-6332d3d6b8c8" providerId="AD" clId="Web-{E0522B9C-CF81-8527-6A6D-7EA03D95765D}" dt="2022-11-08T09:31:13.179" v="239" actId="20577"/>
        <pc:sldMkLst>
          <pc:docMk/>
          <pc:sldMk cId="3452147457" sldId="261"/>
        </pc:sldMkLst>
        <pc:spChg chg="mod">
          <ac:chgData name="Laura Haig" userId="S::laura.haig@keepwalestidy.cymru::0f962ca9-4357-41b5-9aa9-6332d3d6b8c8" providerId="AD" clId="Web-{E0522B9C-CF81-8527-6A6D-7EA03D95765D}" dt="2022-11-08T09:31:13.179" v="239" actId="20577"/>
          <ac:spMkLst>
            <pc:docMk/>
            <pc:sldMk cId="3452147457" sldId="261"/>
            <ac:spMk id="2" creationId="{00000000-0000-0000-0000-000000000000}"/>
          </ac:spMkLst>
        </pc:spChg>
        <pc:picChg chg="mod">
          <ac:chgData name="Laura Haig" userId="S::laura.haig@keepwalestidy.cymru::0f962ca9-4357-41b5-9aa9-6332d3d6b8c8" providerId="AD" clId="Web-{E0522B9C-CF81-8527-6A6D-7EA03D95765D}" dt="2022-11-08T09:29:31.126" v="178" actId="14100"/>
          <ac:picMkLst>
            <pc:docMk/>
            <pc:sldMk cId="3452147457" sldId="261"/>
            <ac:picMk id="6" creationId="{6B08DAEF-EB2B-27A2-50AE-425938210491}"/>
          </ac:picMkLst>
        </pc:picChg>
      </pc:sldChg>
      <pc:sldChg chg="modNotes">
        <pc:chgData name="Laura Haig" userId="S::laura.haig@keepwalestidy.cymru::0f962ca9-4357-41b5-9aa9-6332d3d6b8c8" providerId="AD" clId="Web-{E0522B9C-CF81-8527-6A6D-7EA03D95765D}" dt="2022-11-08T09:32:30.528" v="240"/>
        <pc:sldMkLst>
          <pc:docMk/>
          <pc:sldMk cId="2862944103" sldId="268"/>
        </pc:sldMkLst>
      </pc:sldChg>
    </pc:docChg>
  </pc:docChgLst>
  <pc:docChgLst>
    <pc:chgData name="Aimee Hallett" userId="f58bd618-5853-4382-bc5c-18a58d4daab5" providerId="ADAL" clId="{3F89207D-7B86-4398-90D1-3836AA43FFE5}"/>
    <pc:docChg chg="undo custSel addSld delSld modSld sldOrd addMainMaster delMainMaster modMainMaster">
      <pc:chgData name="Aimee Hallett" userId="f58bd618-5853-4382-bc5c-18a58d4daab5" providerId="ADAL" clId="{3F89207D-7B86-4398-90D1-3836AA43FFE5}" dt="2022-11-16T22:06:22.854" v="642" actId="47"/>
      <pc:docMkLst>
        <pc:docMk/>
      </pc:docMkLst>
      <pc:sldChg chg="modSp mod">
        <pc:chgData name="Aimee Hallett" userId="f58bd618-5853-4382-bc5c-18a58d4daab5" providerId="ADAL" clId="{3F89207D-7B86-4398-90D1-3836AA43FFE5}" dt="2022-11-16T21:44:05.983" v="192" actId="1037"/>
        <pc:sldMkLst>
          <pc:docMk/>
          <pc:sldMk cId="1571723687" sldId="256"/>
        </pc:sldMkLst>
        <pc:spChg chg="mod">
          <ac:chgData name="Aimee Hallett" userId="f58bd618-5853-4382-bc5c-18a58d4daab5" providerId="ADAL" clId="{3F89207D-7B86-4398-90D1-3836AA43FFE5}" dt="2022-11-16T21:44:05.983" v="192" actId="1037"/>
          <ac:spMkLst>
            <pc:docMk/>
            <pc:sldMk cId="1571723687" sldId="256"/>
            <ac:spMk id="6" creationId="{00000000-0000-0000-0000-000000000000}"/>
          </ac:spMkLst>
        </pc:spChg>
        <pc:picChg chg="mod">
          <ac:chgData name="Aimee Hallett" userId="f58bd618-5853-4382-bc5c-18a58d4daab5" providerId="ADAL" clId="{3F89207D-7B86-4398-90D1-3836AA43FFE5}" dt="2022-11-16T21:42:51.788" v="71" actId="1076"/>
          <ac:picMkLst>
            <pc:docMk/>
            <pc:sldMk cId="1571723687" sldId="256"/>
            <ac:picMk id="5" creationId="{00000000-0000-0000-0000-000000000000}"/>
          </ac:picMkLst>
        </pc:picChg>
        <pc:picChg chg="mod">
          <ac:chgData name="Aimee Hallett" userId="f58bd618-5853-4382-bc5c-18a58d4daab5" providerId="ADAL" clId="{3F89207D-7B86-4398-90D1-3836AA43FFE5}" dt="2022-11-16T21:43:49.193" v="86" actId="1076"/>
          <ac:picMkLst>
            <pc:docMk/>
            <pc:sldMk cId="1571723687" sldId="256"/>
            <ac:picMk id="8" creationId="{00000000-0000-0000-0000-000000000000}"/>
          </ac:picMkLst>
        </pc:picChg>
      </pc:sldChg>
      <pc:sldChg chg="add">
        <pc:chgData name="Aimee Hallett" userId="f58bd618-5853-4382-bc5c-18a58d4daab5" providerId="ADAL" clId="{3F89207D-7B86-4398-90D1-3836AA43FFE5}" dt="2022-11-16T21:58:04.512" v="330"/>
        <pc:sldMkLst>
          <pc:docMk/>
          <pc:sldMk cId="4061923226" sldId="257"/>
        </pc:sldMkLst>
      </pc:sldChg>
      <pc:sldChg chg="addSp delSp modSp mod">
        <pc:chgData name="Aimee Hallett" userId="f58bd618-5853-4382-bc5c-18a58d4daab5" providerId="ADAL" clId="{3F89207D-7B86-4398-90D1-3836AA43FFE5}" dt="2022-11-16T22:03:24.326" v="588" actId="113"/>
        <pc:sldMkLst>
          <pc:docMk/>
          <pc:sldMk cId="2774710922" sldId="260"/>
        </pc:sldMkLst>
        <pc:spChg chg="del">
          <ac:chgData name="Aimee Hallett" userId="f58bd618-5853-4382-bc5c-18a58d4daab5" providerId="ADAL" clId="{3F89207D-7B86-4398-90D1-3836AA43FFE5}" dt="2022-11-16T21:45:04.312" v="201" actId="478"/>
          <ac:spMkLst>
            <pc:docMk/>
            <pc:sldMk cId="2774710922" sldId="260"/>
            <ac:spMk id="2" creationId="{00000000-0000-0000-0000-000000000000}"/>
          </ac:spMkLst>
        </pc:spChg>
        <pc:spChg chg="del">
          <ac:chgData name="Aimee Hallett" userId="f58bd618-5853-4382-bc5c-18a58d4daab5" providerId="ADAL" clId="{3F89207D-7B86-4398-90D1-3836AA43FFE5}" dt="2022-11-16T21:45:04.312" v="201" actId="478"/>
          <ac:spMkLst>
            <pc:docMk/>
            <pc:sldMk cId="2774710922" sldId="260"/>
            <ac:spMk id="3" creationId="{00000000-0000-0000-0000-000000000000}"/>
          </ac:spMkLst>
        </pc:spChg>
        <pc:spChg chg="del">
          <ac:chgData name="Aimee Hallett" userId="f58bd618-5853-4382-bc5c-18a58d4daab5" providerId="ADAL" clId="{3F89207D-7B86-4398-90D1-3836AA43FFE5}" dt="2022-11-16T21:44:21.883" v="193" actId="478"/>
          <ac:spMkLst>
            <pc:docMk/>
            <pc:sldMk cId="2774710922" sldId="260"/>
            <ac:spMk id="4" creationId="{00000000-0000-0000-0000-000000000000}"/>
          </ac:spMkLst>
        </pc:spChg>
        <pc:spChg chg="add del mod">
          <ac:chgData name="Aimee Hallett" userId="f58bd618-5853-4382-bc5c-18a58d4daab5" providerId="ADAL" clId="{3F89207D-7B86-4398-90D1-3836AA43FFE5}" dt="2022-11-16T21:45:04.312" v="201" actId="478"/>
          <ac:spMkLst>
            <pc:docMk/>
            <pc:sldMk cId="2774710922" sldId="260"/>
            <ac:spMk id="6" creationId="{B990E979-03AC-256A-9C97-A0D8AC974CB2}"/>
          </ac:spMkLst>
        </pc:spChg>
        <pc:spChg chg="add del mod">
          <ac:chgData name="Aimee Hallett" userId="f58bd618-5853-4382-bc5c-18a58d4daab5" providerId="ADAL" clId="{3F89207D-7B86-4398-90D1-3836AA43FFE5}" dt="2022-11-16T21:45:06.980" v="202" actId="478"/>
          <ac:spMkLst>
            <pc:docMk/>
            <pc:sldMk cId="2774710922" sldId="260"/>
            <ac:spMk id="8" creationId="{D273C030-230A-EFC1-2FF6-2111CA6F690D}"/>
          </ac:spMkLst>
        </pc:spChg>
        <pc:spChg chg="add del mod">
          <ac:chgData name="Aimee Hallett" userId="f58bd618-5853-4382-bc5c-18a58d4daab5" providerId="ADAL" clId="{3F89207D-7B86-4398-90D1-3836AA43FFE5}" dt="2022-11-16T21:45:07.919" v="203" actId="478"/>
          <ac:spMkLst>
            <pc:docMk/>
            <pc:sldMk cId="2774710922" sldId="260"/>
            <ac:spMk id="10" creationId="{4B8CE2D6-488C-4B78-F53B-50A0B419A498}"/>
          </ac:spMkLst>
        </pc:spChg>
        <pc:spChg chg="add mod">
          <ac:chgData name="Aimee Hallett" userId="f58bd618-5853-4382-bc5c-18a58d4daab5" providerId="ADAL" clId="{3F89207D-7B86-4398-90D1-3836AA43FFE5}" dt="2022-11-16T21:52:53.950" v="325" actId="1076"/>
          <ac:spMkLst>
            <pc:docMk/>
            <pc:sldMk cId="2774710922" sldId="260"/>
            <ac:spMk id="11" creationId="{CDEF1819-B6F8-8D6F-CBC0-01BA4570B24C}"/>
          </ac:spMkLst>
        </pc:spChg>
        <pc:spChg chg="add mod">
          <ac:chgData name="Aimee Hallett" userId="f58bd618-5853-4382-bc5c-18a58d4daab5" providerId="ADAL" clId="{3F89207D-7B86-4398-90D1-3836AA43FFE5}" dt="2022-11-16T21:53:02.499" v="329" actId="1076"/>
          <ac:spMkLst>
            <pc:docMk/>
            <pc:sldMk cId="2774710922" sldId="260"/>
            <ac:spMk id="12" creationId="{2392E8B4-005F-F5AF-2A24-D8AB8A031413}"/>
          </ac:spMkLst>
        </pc:spChg>
        <pc:spChg chg="add mod">
          <ac:chgData name="Aimee Hallett" userId="f58bd618-5853-4382-bc5c-18a58d4daab5" providerId="ADAL" clId="{3F89207D-7B86-4398-90D1-3836AA43FFE5}" dt="2022-11-16T22:03:24.326" v="588" actId="113"/>
          <ac:spMkLst>
            <pc:docMk/>
            <pc:sldMk cId="2774710922" sldId="260"/>
            <ac:spMk id="13" creationId="{21AA3BBD-3F9E-C78B-B8A2-F21F7DC254CF}"/>
          </ac:spMkLst>
        </pc:spChg>
        <pc:spChg chg="add del mod">
          <ac:chgData name="Aimee Hallett" userId="f58bd618-5853-4382-bc5c-18a58d4daab5" providerId="ADAL" clId="{3F89207D-7B86-4398-90D1-3836AA43FFE5}" dt="2022-11-16T21:46:41.530" v="263"/>
          <ac:spMkLst>
            <pc:docMk/>
            <pc:sldMk cId="2774710922" sldId="260"/>
            <ac:spMk id="14" creationId="{A0935619-0270-0957-103E-A1404CC4AB13}"/>
          </ac:spMkLst>
        </pc:spChg>
        <pc:picChg chg="add del mod">
          <ac:chgData name="Aimee Hallett" userId="f58bd618-5853-4382-bc5c-18a58d4daab5" providerId="ADAL" clId="{3F89207D-7B86-4398-90D1-3836AA43FFE5}" dt="2022-11-16T21:52:45.098" v="323" actId="1076"/>
          <ac:picMkLst>
            <pc:docMk/>
            <pc:sldMk cId="2774710922" sldId="260"/>
            <ac:picMk id="1026" creationId="{CB7E29A5-E71E-6B8E-EC76-9FA064A4F793}"/>
          </ac:picMkLst>
        </pc:picChg>
        <pc:picChg chg="add del mod">
          <ac:chgData name="Aimee Hallett" userId="f58bd618-5853-4382-bc5c-18a58d4daab5" providerId="ADAL" clId="{3F89207D-7B86-4398-90D1-3836AA43FFE5}" dt="2022-11-16T21:52:41.154" v="322" actId="14100"/>
          <ac:picMkLst>
            <pc:docMk/>
            <pc:sldMk cId="2774710922" sldId="260"/>
            <ac:picMk id="1028" creationId="{5584E111-8B21-62C7-BD6E-37624D8239F6}"/>
          </ac:picMkLst>
        </pc:picChg>
        <pc:picChg chg="add del mod">
          <ac:chgData name="Aimee Hallett" userId="f58bd618-5853-4382-bc5c-18a58d4daab5" providerId="ADAL" clId="{3F89207D-7B86-4398-90D1-3836AA43FFE5}" dt="2022-11-16T21:52:33.430" v="318" actId="1076"/>
          <ac:picMkLst>
            <pc:docMk/>
            <pc:sldMk cId="2774710922" sldId="260"/>
            <ac:picMk id="1030" creationId="{6AC376E3-300E-ABCB-3CE2-340641254874}"/>
          </ac:picMkLst>
        </pc:picChg>
        <pc:picChg chg="add del mod">
          <ac:chgData name="Aimee Hallett" userId="f58bd618-5853-4382-bc5c-18a58d4daab5" providerId="ADAL" clId="{3F89207D-7B86-4398-90D1-3836AA43FFE5}" dt="2022-11-16T21:51:21.815" v="303" actId="478"/>
          <ac:picMkLst>
            <pc:docMk/>
            <pc:sldMk cId="2774710922" sldId="260"/>
            <ac:picMk id="1032" creationId="{DF2DA56D-5041-B4B1-E831-3F9994698690}"/>
          </ac:picMkLst>
        </pc:picChg>
        <pc:picChg chg="add del mod">
          <ac:chgData name="Aimee Hallett" userId="f58bd618-5853-4382-bc5c-18a58d4daab5" providerId="ADAL" clId="{3F89207D-7B86-4398-90D1-3836AA43FFE5}" dt="2022-11-16T21:52:46.646" v="324" actId="1076"/>
          <ac:picMkLst>
            <pc:docMk/>
            <pc:sldMk cId="2774710922" sldId="260"/>
            <ac:picMk id="1034" creationId="{6BE57A93-05F8-A8A9-B1FE-1774771C4AAA}"/>
          </ac:picMkLst>
        </pc:picChg>
        <pc:picChg chg="add del mod">
          <ac:chgData name="Aimee Hallett" userId="f58bd618-5853-4382-bc5c-18a58d4daab5" providerId="ADAL" clId="{3F89207D-7B86-4398-90D1-3836AA43FFE5}" dt="2022-11-16T21:51:21.208" v="302"/>
          <ac:picMkLst>
            <pc:docMk/>
            <pc:sldMk cId="2774710922" sldId="260"/>
            <ac:picMk id="1036" creationId="{BA42DC34-431D-D982-FD8A-6BB0B09A8266}"/>
          </ac:picMkLst>
        </pc:picChg>
        <pc:picChg chg="add mod">
          <ac:chgData name="Aimee Hallett" userId="f58bd618-5853-4382-bc5c-18a58d4daab5" providerId="ADAL" clId="{3F89207D-7B86-4398-90D1-3836AA43FFE5}" dt="2022-11-16T21:51:47.294" v="308" actId="1076"/>
          <ac:picMkLst>
            <pc:docMk/>
            <pc:sldMk cId="2774710922" sldId="260"/>
            <ac:picMk id="1038" creationId="{CA42C5AB-F5D5-16DB-5334-0023F4BEDB7B}"/>
          </ac:picMkLst>
        </pc:picChg>
        <pc:picChg chg="add mod">
          <ac:chgData name="Aimee Hallett" userId="f58bd618-5853-4382-bc5c-18a58d4daab5" providerId="ADAL" clId="{3F89207D-7B86-4398-90D1-3836AA43FFE5}" dt="2022-11-16T21:52:37.909" v="320" actId="1076"/>
          <ac:picMkLst>
            <pc:docMk/>
            <pc:sldMk cId="2774710922" sldId="260"/>
            <ac:picMk id="1040" creationId="{87F5D757-DDEB-4168-9109-E9A810EDE9BE}"/>
          </ac:picMkLst>
        </pc:picChg>
      </pc:sldChg>
      <pc:sldChg chg="del">
        <pc:chgData name="Aimee Hallett" userId="f58bd618-5853-4382-bc5c-18a58d4daab5" providerId="ADAL" clId="{3F89207D-7B86-4398-90D1-3836AA43FFE5}" dt="2022-11-16T21:44:29.232" v="196" actId="47"/>
        <pc:sldMkLst>
          <pc:docMk/>
          <pc:sldMk cId="3452147457" sldId="261"/>
        </pc:sldMkLst>
      </pc:sldChg>
      <pc:sldChg chg="addSp delSp modSp add mod ord">
        <pc:chgData name="Aimee Hallett" userId="f58bd618-5853-4382-bc5c-18a58d4daab5" providerId="ADAL" clId="{3F89207D-7B86-4398-90D1-3836AA43FFE5}" dt="2022-11-16T22:00:01.527" v="344" actId="14100"/>
        <pc:sldMkLst>
          <pc:docMk/>
          <pc:sldMk cId="362445247" sldId="263"/>
        </pc:sldMkLst>
        <pc:spChg chg="del">
          <ac:chgData name="Aimee Hallett" userId="f58bd618-5853-4382-bc5c-18a58d4daab5" providerId="ADAL" clId="{3F89207D-7B86-4398-90D1-3836AA43FFE5}" dt="2022-11-16T21:59:31.508" v="339" actId="478"/>
          <ac:spMkLst>
            <pc:docMk/>
            <pc:sldMk cId="362445247" sldId="263"/>
            <ac:spMk id="2" creationId="{00000000-0000-0000-0000-000000000000}"/>
          </ac:spMkLst>
        </pc:spChg>
        <pc:spChg chg="del">
          <ac:chgData name="Aimee Hallett" userId="f58bd618-5853-4382-bc5c-18a58d4daab5" providerId="ADAL" clId="{3F89207D-7B86-4398-90D1-3836AA43FFE5}" dt="2022-11-16T21:59:31.508" v="339" actId="478"/>
          <ac:spMkLst>
            <pc:docMk/>
            <pc:sldMk cId="362445247" sldId="263"/>
            <ac:spMk id="3" creationId="{00000000-0000-0000-0000-000000000000}"/>
          </ac:spMkLst>
        </pc:spChg>
        <pc:spChg chg="add del mod">
          <ac:chgData name="Aimee Hallett" userId="f58bd618-5853-4382-bc5c-18a58d4daab5" providerId="ADAL" clId="{3F89207D-7B86-4398-90D1-3836AA43FFE5}" dt="2022-11-16T21:59:38.879" v="340" actId="478"/>
          <ac:spMkLst>
            <pc:docMk/>
            <pc:sldMk cId="362445247" sldId="263"/>
            <ac:spMk id="5" creationId="{BC79B3E4-FE8D-892D-AA27-F615084CB74A}"/>
          </ac:spMkLst>
        </pc:spChg>
        <pc:spChg chg="del">
          <ac:chgData name="Aimee Hallett" userId="f58bd618-5853-4382-bc5c-18a58d4daab5" providerId="ADAL" clId="{3F89207D-7B86-4398-90D1-3836AA43FFE5}" dt="2022-11-16T21:59:31.508" v="339" actId="478"/>
          <ac:spMkLst>
            <pc:docMk/>
            <pc:sldMk cId="362445247" sldId="263"/>
            <ac:spMk id="6" creationId="{B990E979-03AC-256A-9C97-A0D8AC974CB2}"/>
          </ac:spMkLst>
        </pc:spChg>
        <pc:spChg chg="add del mod">
          <ac:chgData name="Aimee Hallett" userId="f58bd618-5853-4382-bc5c-18a58d4daab5" providerId="ADAL" clId="{3F89207D-7B86-4398-90D1-3836AA43FFE5}" dt="2022-11-16T21:59:38.879" v="340" actId="478"/>
          <ac:spMkLst>
            <pc:docMk/>
            <pc:sldMk cId="362445247" sldId="263"/>
            <ac:spMk id="8" creationId="{B5503214-BB61-4C51-94C2-3234B49817CD}"/>
          </ac:spMkLst>
        </pc:spChg>
        <pc:spChg chg="mod">
          <ac:chgData name="Aimee Hallett" userId="f58bd618-5853-4382-bc5c-18a58d4daab5" providerId="ADAL" clId="{3F89207D-7B86-4398-90D1-3836AA43FFE5}" dt="2022-11-16T21:59:43.771" v="341"/>
          <ac:spMkLst>
            <pc:docMk/>
            <pc:sldMk cId="362445247" sldId="263"/>
            <ac:spMk id="11" creationId="{976C1A30-5590-682F-7985-30EC76D44B0D}"/>
          </ac:spMkLst>
        </pc:spChg>
        <pc:grpChg chg="add mod">
          <ac:chgData name="Aimee Hallett" userId="f58bd618-5853-4382-bc5c-18a58d4daab5" providerId="ADAL" clId="{3F89207D-7B86-4398-90D1-3836AA43FFE5}" dt="2022-11-16T22:00:01.527" v="344" actId="14100"/>
          <ac:grpSpMkLst>
            <pc:docMk/>
            <pc:sldMk cId="362445247" sldId="263"/>
            <ac:grpSpMk id="9" creationId="{52FF8A16-7404-CA65-6E3B-A9D10E46F9CE}"/>
          </ac:grpSpMkLst>
        </pc:grpChg>
        <pc:picChg chg="mod">
          <ac:chgData name="Aimee Hallett" userId="f58bd618-5853-4382-bc5c-18a58d4daab5" providerId="ADAL" clId="{3F89207D-7B86-4398-90D1-3836AA43FFE5}" dt="2022-11-16T21:59:43.771" v="341"/>
          <ac:picMkLst>
            <pc:docMk/>
            <pc:sldMk cId="362445247" sldId="263"/>
            <ac:picMk id="10" creationId="{7A5218C8-04B4-BA9E-4DBA-E14A300A7C75}"/>
          </ac:picMkLst>
        </pc:picChg>
      </pc:sldChg>
      <pc:sldChg chg="del">
        <pc:chgData name="Aimee Hallett" userId="f58bd618-5853-4382-bc5c-18a58d4daab5" providerId="ADAL" clId="{3F89207D-7B86-4398-90D1-3836AA43FFE5}" dt="2022-11-16T21:44:36.762" v="199" actId="47"/>
        <pc:sldMkLst>
          <pc:docMk/>
          <pc:sldMk cId="1876735470" sldId="263"/>
        </pc:sldMkLst>
      </pc:sldChg>
      <pc:sldChg chg="del">
        <pc:chgData name="Aimee Hallett" userId="f58bd618-5853-4382-bc5c-18a58d4daab5" providerId="ADAL" clId="{3F89207D-7B86-4398-90D1-3836AA43FFE5}" dt="2022-11-16T21:44:36.762" v="199" actId="47"/>
        <pc:sldMkLst>
          <pc:docMk/>
          <pc:sldMk cId="561004463" sldId="264"/>
        </pc:sldMkLst>
      </pc:sldChg>
      <pc:sldChg chg="add del">
        <pc:chgData name="Aimee Hallett" userId="f58bd618-5853-4382-bc5c-18a58d4daab5" providerId="ADAL" clId="{3F89207D-7B86-4398-90D1-3836AA43FFE5}" dt="2022-11-16T22:00:04.210" v="345" actId="47"/>
        <pc:sldMkLst>
          <pc:docMk/>
          <pc:sldMk cId="1032006708" sldId="264"/>
        </pc:sldMkLst>
      </pc:sldChg>
      <pc:sldChg chg="del">
        <pc:chgData name="Aimee Hallett" userId="f58bd618-5853-4382-bc5c-18a58d4daab5" providerId="ADAL" clId="{3F89207D-7B86-4398-90D1-3836AA43FFE5}" dt="2022-11-16T21:44:30.628" v="197" actId="47"/>
        <pc:sldMkLst>
          <pc:docMk/>
          <pc:sldMk cId="1808226692" sldId="265"/>
        </pc:sldMkLst>
      </pc:sldChg>
      <pc:sldChg chg="delSp add del mod">
        <pc:chgData name="Aimee Hallett" userId="f58bd618-5853-4382-bc5c-18a58d4daab5" providerId="ADAL" clId="{3F89207D-7B86-4398-90D1-3836AA43FFE5}" dt="2022-11-16T22:03:36.078" v="590" actId="47"/>
        <pc:sldMkLst>
          <pc:docMk/>
          <pc:sldMk cId="2220861271" sldId="265"/>
        </pc:sldMkLst>
        <pc:picChg chg="del">
          <ac:chgData name="Aimee Hallett" userId="f58bd618-5853-4382-bc5c-18a58d4daab5" providerId="ADAL" clId="{3F89207D-7B86-4398-90D1-3836AA43FFE5}" dt="2022-11-16T22:00:54.339" v="365" actId="21"/>
          <ac:picMkLst>
            <pc:docMk/>
            <pc:sldMk cId="2220861271" sldId="265"/>
            <ac:picMk id="4" creationId="{1E8336CF-EC21-00B3-3A75-C7AA1DDC75C6}"/>
          </ac:picMkLst>
        </pc:picChg>
      </pc:sldChg>
      <pc:sldChg chg="delSp add del mod">
        <pc:chgData name="Aimee Hallett" userId="f58bd618-5853-4382-bc5c-18a58d4daab5" providerId="ADAL" clId="{3F89207D-7B86-4398-90D1-3836AA43FFE5}" dt="2022-11-16T22:06:22.854" v="642" actId="47"/>
        <pc:sldMkLst>
          <pc:docMk/>
          <pc:sldMk cId="995513036" sldId="266"/>
        </pc:sldMkLst>
        <pc:spChg chg="del">
          <ac:chgData name="Aimee Hallett" userId="f58bd618-5853-4382-bc5c-18a58d4daab5" providerId="ADAL" clId="{3F89207D-7B86-4398-90D1-3836AA43FFE5}" dt="2022-11-16T22:04:45.124" v="615" actId="21"/>
          <ac:spMkLst>
            <pc:docMk/>
            <pc:sldMk cId="995513036" sldId="266"/>
            <ac:spMk id="7" creationId="{6C1361F8-12A7-E525-B3A0-8ACE354A4504}"/>
          </ac:spMkLst>
        </pc:spChg>
        <pc:spChg chg="del">
          <ac:chgData name="Aimee Hallett" userId="f58bd618-5853-4382-bc5c-18a58d4daab5" providerId="ADAL" clId="{3F89207D-7B86-4398-90D1-3836AA43FFE5}" dt="2022-11-16T22:04:45.124" v="615" actId="21"/>
          <ac:spMkLst>
            <pc:docMk/>
            <pc:sldMk cId="995513036" sldId="266"/>
            <ac:spMk id="8" creationId="{79A23F33-C186-2D20-D3E8-E362E592575E}"/>
          </ac:spMkLst>
        </pc:spChg>
        <pc:picChg chg="del">
          <ac:chgData name="Aimee Hallett" userId="f58bd618-5853-4382-bc5c-18a58d4daab5" providerId="ADAL" clId="{3F89207D-7B86-4398-90D1-3836AA43FFE5}" dt="2022-11-16T22:04:40.172" v="613" actId="21"/>
          <ac:picMkLst>
            <pc:docMk/>
            <pc:sldMk cId="995513036" sldId="266"/>
            <ac:picMk id="5" creationId="{3BBCBAD8-5E91-63DC-5402-64B18281327A}"/>
          </ac:picMkLst>
        </pc:picChg>
      </pc:sldChg>
      <pc:sldChg chg="del">
        <pc:chgData name="Aimee Hallett" userId="f58bd618-5853-4382-bc5c-18a58d4daab5" providerId="ADAL" clId="{3F89207D-7B86-4398-90D1-3836AA43FFE5}" dt="2022-11-16T21:44:36.762" v="199" actId="47"/>
        <pc:sldMkLst>
          <pc:docMk/>
          <pc:sldMk cId="4284116251" sldId="266"/>
        </pc:sldMkLst>
      </pc:sldChg>
      <pc:sldChg chg="del">
        <pc:chgData name="Aimee Hallett" userId="f58bd618-5853-4382-bc5c-18a58d4daab5" providerId="ADAL" clId="{3F89207D-7B86-4398-90D1-3836AA43FFE5}" dt="2022-11-16T21:44:36.762" v="199" actId="47"/>
        <pc:sldMkLst>
          <pc:docMk/>
          <pc:sldMk cId="2385653928" sldId="267"/>
        </pc:sldMkLst>
      </pc:sldChg>
      <pc:sldChg chg="add del ord">
        <pc:chgData name="Aimee Hallett" userId="f58bd618-5853-4382-bc5c-18a58d4daab5" providerId="ADAL" clId="{3F89207D-7B86-4398-90D1-3836AA43FFE5}" dt="2022-11-16T22:03:32.311" v="589" actId="47"/>
        <pc:sldMkLst>
          <pc:docMk/>
          <pc:sldMk cId="4274573149" sldId="267"/>
        </pc:sldMkLst>
      </pc:sldChg>
      <pc:sldChg chg="addSp delSp modSp add del mod">
        <pc:chgData name="Aimee Hallett" userId="f58bd618-5853-4382-bc5c-18a58d4daab5" providerId="ADAL" clId="{3F89207D-7B86-4398-90D1-3836AA43FFE5}" dt="2022-11-16T22:04:16.538" v="609" actId="47"/>
        <pc:sldMkLst>
          <pc:docMk/>
          <pc:sldMk cId="1755166663" sldId="268"/>
        </pc:sldMkLst>
        <pc:spChg chg="add del mod">
          <ac:chgData name="Aimee Hallett" userId="f58bd618-5853-4382-bc5c-18a58d4daab5" providerId="ADAL" clId="{3F89207D-7B86-4398-90D1-3836AA43FFE5}" dt="2022-11-16T22:02:43.501" v="550"/>
          <ac:spMkLst>
            <pc:docMk/>
            <pc:sldMk cId="1755166663" sldId="268"/>
            <ac:spMk id="3" creationId="{9A5B4FF0-3B27-35E7-BC12-3E516E922696}"/>
          </ac:spMkLst>
        </pc:spChg>
        <pc:spChg chg="add mod">
          <ac:chgData name="Aimee Hallett" userId="f58bd618-5853-4382-bc5c-18a58d4daab5" providerId="ADAL" clId="{3F89207D-7B86-4398-90D1-3836AA43FFE5}" dt="2022-11-16T22:03:12.694" v="584" actId="2710"/>
          <ac:spMkLst>
            <pc:docMk/>
            <pc:sldMk cId="1755166663" sldId="268"/>
            <ac:spMk id="4" creationId="{794FABDC-94C3-80E2-DDE1-C76B6AC8724B}"/>
          </ac:spMkLst>
        </pc:spChg>
        <pc:spChg chg="del">
          <ac:chgData name="Aimee Hallett" userId="f58bd618-5853-4382-bc5c-18a58d4daab5" providerId="ADAL" clId="{3F89207D-7B86-4398-90D1-3836AA43FFE5}" dt="2022-11-16T22:00:44.564" v="363" actId="478"/>
          <ac:spMkLst>
            <pc:docMk/>
            <pc:sldMk cId="1755166663" sldId="268"/>
            <ac:spMk id="11" creationId="{CDEF1819-B6F8-8D6F-CBC0-01BA4570B24C}"/>
          </ac:spMkLst>
        </pc:spChg>
        <pc:spChg chg="del">
          <ac:chgData name="Aimee Hallett" userId="f58bd618-5853-4382-bc5c-18a58d4daab5" providerId="ADAL" clId="{3F89207D-7B86-4398-90D1-3836AA43FFE5}" dt="2022-11-16T22:00:44.564" v="363" actId="478"/>
          <ac:spMkLst>
            <pc:docMk/>
            <pc:sldMk cId="1755166663" sldId="268"/>
            <ac:spMk id="12" creationId="{2392E8B4-005F-F5AF-2A24-D8AB8A031413}"/>
          </ac:spMkLst>
        </pc:spChg>
        <pc:spChg chg="mod">
          <ac:chgData name="Aimee Hallett" userId="f58bd618-5853-4382-bc5c-18a58d4daab5" providerId="ADAL" clId="{3F89207D-7B86-4398-90D1-3836AA43FFE5}" dt="2022-11-16T22:03:18.324" v="587" actId="113"/>
          <ac:spMkLst>
            <pc:docMk/>
            <pc:sldMk cId="1755166663" sldId="268"/>
            <ac:spMk id="13" creationId="{21AA3BBD-3F9E-C78B-B8A2-F21F7DC254CF}"/>
          </ac:spMkLst>
        </pc:spChg>
        <pc:picChg chg="add mod">
          <ac:chgData name="Aimee Hallett" userId="f58bd618-5853-4382-bc5c-18a58d4daab5" providerId="ADAL" clId="{3F89207D-7B86-4398-90D1-3836AA43FFE5}" dt="2022-11-16T22:01:48.618" v="432" actId="1076"/>
          <ac:picMkLst>
            <pc:docMk/>
            <pc:sldMk cId="1755166663" sldId="268"/>
            <ac:picMk id="2" creationId="{0A4A9B09-4F3C-A66B-ACC2-A3B631073D3E}"/>
          </ac:picMkLst>
        </pc:picChg>
        <pc:picChg chg="del">
          <ac:chgData name="Aimee Hallett" userId="f58bd618-5853-4382-bc5c-18a58d4daab5" providerId="ADAL" clId="{3F89207D-7B86-4398-90D1-3836AA43FFE5}" dt="2022-11-16T22:00:49.115" v="364" actId="478"/>
          <ac:picMkLst>
            <pc:docMk/>
            <pc:sldMk cId="1755166663" sldId="268"/>
            <ac:picMk id="1026" creationId="{CB7E29A5-E71E-6B8E-EC76-9FA064A4F793}"/>
          </ac:picMkLst>
        </pc:picChg>
        <pc:picChg chg="del">
          <ac:chgData name="Aimee Hallett" userId="f58bd618-5853-4382-bc5c-18a58d4daab5" providerId="ADAL" clId="{3F89207D-7B86-4398-90D1-3836AA43FFE5}" dt="2022-11-16T22:00:49.115" v="364" actId="478"/>
          <ac:picMkLst>
            <pc:docMk/>
            <pc:sldMk cId="1755166663" sldId="268"/>
            <ac:picMk id="1028" creationId="{5584E111-8B21-62C7-BD6E-37624D8239F6}"/>
          </ac:picMkLst>
        </pc:picChg>
        <pc:picChg chg="del">
          <ac:chgData name="Aimee Hallett" userId="f58bd618-5853-4382-bc5c-18a58d4daab5" providerId="ADAL" clId="{3F89207D-7B86-4398-90D1-3836AA43FFE5}" dt="2022-11-16T22:00:49.115" v="364" actId="478"/>
          <ac:picMkLst>
            <pc:docMk/>
            <pc:sldMk cId="1755166663" sldId="268"/>
            <ac:picMk id="1030" creationId="{6AC376E3-300E-ABCB-3CE2-340641254874}"/>
          </ac:picMkLst>
        </pc:picChg>
        <pc:picChg chg="del mod">
          <ac:chgData name="Aimee Hallett" userId="f58bd618-5853-4382-bc5c-18a58d4daab5" providerId="ADAL" clId="{3F89207D-7B86-4398-90D1-3836AA43FFE5}" dt="2022-11-16T22:00:49.115" v="364" actId="478"/>
          <ac:picMkLst>
            <pc:docMk/>
            <pc:sldMk cId="1755166663" sldId="268"/>
            <ac:picMk id="1032" creationId="{DF2DA56D-5041-B4B1-E831-3F9994698690}"/>
          </ac:picMkLst>
        </pc:picChg>
        <pc:picChg chg="del">
          <ac:chgData name="Aimee Hallett" userId="f58bd618-5853-4382-bc5c-18a58d4daab5" providerId="ADAL" clId="{3F89207D-7B86-4398-90D1-3836AA43FFE5}" dt="2022-11-16T22:00:49.115" v="364" actId="478"/>
          <ac:picMkLst>
            <pc:docMk/>
            <pc:sldMk cId="1755166663" sldId="268"/>
            <ac:picMk id="1034" creationId="{6BE57A93-05F8-A8A9-B1FE-1774771C4AAA}"/>
          </ac:picMkLst>
        </pc:picChg>
        <pc:picChg chg="del">
          <ac:chgData name="Aimee Hallett" userId="f58bd618-5853-4382-bc5c-18a58d4daab5" providerId="ADAL" clId="{3F89207D-7B86-4398-90D1-3836AA43FFE5}" dt="2022-11-16T22:00:49.115" v="364" actId="478"/>
          <ac:picMkLst>
            <pc:docMk/>
            <pc:sldMk cId="1755166663" sldId="268"/>
            <ac:picMk id="1038" creationId="{CA42C5AB-F5D5-16DB-5334-0023F4BEDB7B}"/>
          </ac:picMkLst>
        </pc:picChg>
        <pc:picChg chg="del">
          <ac:chgData name="Aimee Hallett" userId="f58bd618-5853-4382-bc5c-18a58d4daab5" providerId="ADAL" clId="{3F89207D-7B86-4398-90D1-3836AA43FFE5}" dt="2022-11-16T22:00:49.115" v="364" actId="478"/>
          <ac:picMkLst>
            <pc:docMk/>
            <pc:sldMk cId="1755166663" sldId="268"/>
            <ac:picMk id="1040" creationId="{87F5D757-DDEB-4168-9109-E9A810EDE9BE}"/>
          </ac:picMkLst>
        </pc:picChg>
      </pc:sldChg>
      <pc:sldChg chg="del">
        <pc:chgData name="Aimee Hallett" userId="f58bd618-5853-4382-bc5c-18a58d4daab5" providerId="ADAL" clId="{3F89207D-7B86-4398-90D1-3836AA43FFE5}" dt="2022-11-16T21:44:36.762" v="199" actId="47"/>
        <pc:sldMkLst>
          <pc:docMk/>
          <pc:sldMk cId="2862944103" sldId="268"/>
        </pc:sldMkLst>
      </pc:sldChg>
      <pc:sldChg chg="modSp add del mod">
        <pc:chgData name="Aimee Hallett" userId="f58bd618-5853-4382-bc5c-18a58d4daab5" providerId="ADAL" clId="{3F89207D-7B86-4398-90D1-3836AA43FFE5}" dt="2022-11-16T22:04:15.085" v="608" actId="47"/>
        <pc:sldMkLst>
          <pc:docMk/>
          <pc:sldMk cId="671004820" sldId="269"/>
        </pc:sldMkLst>
        <pc:spChg chg="mod">
          <ac:chgData name="Aimee Hallett" userId="f58bd618-5853-4382-bc5c-18a58d4daab5" providerId="ADAL" clId="{3F89207D-7B86-4398-90D1-3836AA43FFE5}" dt="2022-11-16T22:04:06.762" v="606" actId="1076"/>
          <ac:spMkLst>
            <pc:docMk/>
            <pc:sldMk cId="671004820" sldId="269"/>
            <ac:spMk id="4" creationId="{794FABDC-94C3-80E2-DDE1-C76B6AC8724B}"/>
          </ac:spMkLst>
        </pc:spChg>
        <pc:picChg chg="mod">
          <ac:chgData name="Aimee Hallett" userId="f58bd618-5853-4382-bc5c-18a58d4daab5" providerId="ADAL" clId="{3F89207D-7B86-4398-90D1-3836AA43FFE5}" dt="2022-11-16T22:03:57.348" v="603" actId="1076"/>
          <ac:picMkLst>
            <pc:docMk/>
            <pc:sldMk cId="671004820" sldId="269"/>
            <ac:picMk id="2" creationId="{0A4A9B09-4F3C-A66B-ACC2-A3B631073D3E}"/>
          </ac:picMkLst>
        </pc:picChg>
      </pc:sldChg>
      <pc:sldChg chg="del">
        <pc:chgData name="Aimee Hallett" userId="f58bd618-5853-4382-bc5c-18a58d4daab5" providerId="ADAL" clId="{3F89207D-7B86-4398-90D1-3836AA43FFE5}" dt="2022-11-16T21:44:36.762" v="199" actId="47"/>
        <pc:sldMkLst>
          <pc:docMk/>
          <pc:sldMk cId="3371234420" sldId="269"/>
        </pc:sldMkLst>
      </pc:sldChg>
      <pc:sldChg chg="del">
        <pc:chgData name="Aimee Hallett" userId="f58bd618-5853-4382-bc5c-18a58d4daab5" providerId="ADAL" clId="{3F89207D-7B86-4398-90D1-3836AA43FFE5}" dt="2022-11-16T21:44:36.762" v="199" actId="47"/>
        <pc:sldMkLst>
          <pc:docMk/>
          <pc:sldMk cId="775477441" sldId="270"/>
        </pc:sldMkLst>
      </pc:sldChg>
      <pc:sldChg chg="addSp delSp modSp add mod">
        <pc:chgData name="Aimee Hallett" userId="f58bd618-5853-4382-bc5c-18a58d4daab5" providerId="ADAL" clId="{3F89207D-7B86-4398-90D1-3836AA43FFE5}" dt="2022-11-16T22:06:18.198" v="641" actId="113"/>
        <pc:sldMkLst>
          <pc:docMk/>
          <pc:sldMk cId="2178754441" sldId="270"/>
        </pc:sldMkLst>
        <pc:spChg chg="del">
          <ac:chgData name="Aimee Hallett" userId="f58bd618-5853-4382-bc5c-18a58d4daab5" providerId="ADAL" clId="{3F89207D-7B86-4398-90D1-3836AA43FFE5}" dt="2022-11-16T22:04:37.315" v="612" actId="478"/>
          <ac:spMkLst>
            <pc:docMk/>
            <pc:sldMk cId="2178754441" sldId="270"/>
            <ac:spMk id="4" creationId="{794FABDC-94C3-80E2-DDE1-C76B6AC8724B}"/>
          </ac:spMkLst>
        </pc:spChg>
        <pc:spChg chg="add mod">
          <ac:chgData name="Aimee Hallett" userId="f58bd618-5853-4382-bc5c-18a58d4daab5" providerId="ADAL" clId="{3F89207D-7B86-4398-90D1-3836AA43FFE5}" dt="2022-11-16T22:05:44.850" v="637" actId="1076"/>
          <ac:spMkLst>
            <pc:docMk/>
            <pc:sldMk cId="2178754441" sldId="270"/>
            <ac:spMk id="5" creationId="{C17620A5-7640-9FBB-A8C8-54E46277CFD5}"/>
          </ac:spMkLst>
        </pc:spChg>
        <pc:spChg chg="add mod">
          <ac:chgData name="Aimee Hallett" userId="f58bd618-5853-4382-bc5c-18a58d4daab5" providerId="ADAL" clId="{3F89207D-7B86-4398-90D1-3836AA43FFE5}" dt="2022-11-16T22:05:34.175" v="634" actId="21"/>
          <ac:spMkLst>
            <pc:docMk/>
            <pc:sldMk cId="2178754441" sldId="270"/>
            <ac:spMk id="6" creationId="{E3293BA3-5AF3-36B8-9979-56D2BBB1F211}"/>
          </ac:spMkLst>
        </pc:spChg>
        <pc:spChg chg="add mod">
          <ac:chgData name="Aimee Hallett" userId="f58bd618-5853-4382-bc5c-18a58d4daab5" providerId="ADAL" clId="{3F89207D-7B86-4398-90D1-3836AA43FFE5}" dt="2022-11-16T22:06:18.198" v="641" actId="113"/>
          <ac:spMkLst>
            <pc:docMk/>
            <pc:sldMk cId="2178754441" sldId="270"/>
            <ac:spMk id="8" creationId="{E743A64D-301D-E300-D6DA-9750264E3C08}"/>
          </ac:spMkLst>
        </pc:spChg>
        <pc:picChg chg="del">
          <ac:chgData name="Aimee Hallett" userId="f58bd618-5853-4382-bc5c-18a58d4daab5" providerId="ADAL" clId="{3F89207D-7B86-4398-90D1-3836AA43FFE5}" dt="2022-11-16T22:04:34.878" v="611" actId="478"/>
          <ac:picMkLst>
            <pc:docMk/>
            <pc:sldMk cId="2178754441" sldId="270"/>
            <ac:picMk id="2" creationId="{0A4A9B09-4F3C-A66B-ACC2-A3B631073D3E}"/>
          </ac:picMkLst>
        </pc:picChg>
        <pc:picChg chg="add mod">
          <ac:chgData name="Aimee Hallett" userId="f58bd618-5853-4382-bc5c-18a58d4daab5" providerId="ADAL" clId="{3F89207D-7B86-4398-90D1-3836AA43FFE5}" dt="2022-11-16T22:05:24.488" v="627" actId="1076"/>
          <ac:picMkLst>
            <pc:docMk/>
            <pc:sldMk cId="2178754441" sldId="270"/>
            <ac:picMk id="3" creationId="{FA5F69E2-7B5F-8DF4-E56C-75B95E4B9D7B}"/>
          </ac:picMkLst>
        </pc:picChg>
      </pc:sldChg>
      <pc:sldChg chg="del">
        <pc:chgData name="Aimee Hallett" userId="f58bd618-5853-4382-bc5c-18a58d4daab5" providerId="ADAL" clId="{3F89207D-7B86-4398-90D1-3836AA43FFE5}" dt="2022-11-16T21:44:36.762" v="199" actId="47"/>
        <pc:sldMkLst>
          <pc:docMk/>
          <pc:sldMk cId="3137795846" sldId="271"/>
        </pc:sldMkLst>
      </pc:sldChg>
      <pc:sldChg chg="del">
        <pc:chgData name="Aimee Hallett" userId="f58bd618-5853-4382-bc5c-18a58d4daab5" providerId="ADAL" clId="{3F89207D-7B86-4398-90D1-3836AA43FFE5}" dt="2022-11-16T21:44:36.762" v="199" actId="47"/>
        <pc:sldMkLst>
          <pc:docMk/>
          <pc:sldMk cId="3912605927" sldId="272"/>
        </pc:sldMkLst>
      </pc:sldChg>
      <pc:sldChg chg="del">
        <pc:chgData name="Aimee Hallett" userId="f58bd618-5853-4382-bc5c-18a58d4daab5" providerId="ADAL" clId="{3F89207D-7B86-4398-90D1-3836AA43FFE5}" dt="2022-11-16T21:44:36.762" v="199" actId="47"/>
        <pc:sldMkLst>
          <pc:docMk/>
          <pc:sldMk cId="3059805234" sldId="273"/>
        </pc:sldMkLst>
      </pc:sldChg>
      <pc:sldChg chg="del">
        <pc:chgData name="Aimee Hallett" userId="f58bd618-5853-4382-bc5c-18a58d4daab5" providerId="ADAL" clId="{3F89207D-7B86-4398-90D1-3836AA43FFE5}" dt="2022-11-16T21:44:36.762" v="199" actId="47"/>
        <pc:sldMkLst>
          <pc:docMk/>
          <pc:sldMk cId="2321347072" sldId="274"/>
        </pc:sldMkLst>
      </pc:sldChg>
      <pc:sldChg chg="del">
        <pc:chgData name="Aimee Hallett" userId="f58bd618-5853-4382-bc5c-18a58d4daab5" providerId="ADAL" clId="{3F89207D-7B86-4398-90D1-3836AA43FFE5}" dt="2022-11-16T21:44:36.762" v="199" actId="47"/>
        <pc:sldMkLst>
          <pc:docMk/>
          <pc:sldMk cId="1838841483" sldId="275"/>
        </pc:sldMkLst>
      </pc:sldChg>
      <pc:sldChg chg="del">
        <pc:chgData name="Aimee Hallett" userId="f58bd618-5853-4382-bc5c-18a58d4daab5" providerId="ADAL" clId="{3F89207D-7B86-4398-90D1-3836AA43FFE5}" dt="2022-11-16T21:44:31.495" v="198" actId="47"/>
        <pc:sldMkLst>
          <pc:docMk/>
          <pc:sldMk cId="766431213" sldId="276"/>
        </pc:sldMkLst>
      </pc:sldChg>
      <pc:sldChg chg="del">
        <pc:chgData name="Aimee Hallett" userId="f58bd618-5853-4382-bc5c-18a58d4daab5" providerId="ADAL" clId="{3F89207D-7B86-4398-90D1-3836AA43FFE5}" dt="2022-11-16T21:44:36.762" v="199" actId="47"/>
        <pc:sldMkLst>
          <pc:docMk/>
          <pc:sldMk cId="1339622177" sldId="277"/>
        </pc:sldMkLst>
      </pc:sldChg>
      <pc:sldMasterChg chg="add del addSldLayout delSldLayout">
        <pc:chgData name="Aimee Hallett" userId="f58bd618-5853-4382-bc5c-18a58d4daab5" providerId="ADAL" clId="{3F89207D-7B86-4398-90D1-3836AA43FFE5}" dt="2022-11-16T22:06:22.854" v="642" actId="47"/>
        <pc:sldMasterMkLst>
          <pc:docMk/>
          <pc:sldMasterMk cId="3697695620" sldId="2147483648"/>
        </pc:sldMasterMkLst>
        <pc:sldLayoutChg chg="add del">
          <pc:chgData name="Aimee Hallett" userId="f58bd618-5853-4382-bc5c-18a58d4daab5" providerId="ADAL" clId="{3F89207D-7B86-4398-90D1-3836AA43FFE5}" dt="2022-11-16T22:06:22.854" v="642" actId="47"/>
          <pc:sldLayoutMkLst>
            <pc:docMk/>
            <pc:sldMasterMk cId="3697695620" sldId="2147483648"/>
            <pc:sldLayoutMk cId="372964690" sldId="2147483650"/>
          </pc:sldLayoutMkLst>
        </pc:sldLayoutChg>
      </pc:sldMasterChg>
      <pc:sldMasterChg chg="replId">
        <pc:chgData name="Aimee Hallett" userId="f58bd618-5853-4382-bc5c-18a58d4daab5" providerId="ADAL" clId="{3F89207D-7B86-4398-90D1-3836AA43FFE5}" dt="2022-11-16T21:59:17.433" v="333" actId="27028"/>
        <pc:sldMasterMkLst>
          <pc:docMk/>
          <pc:sldMasterMk cId="2459823146" sldId="2147483663"/>
        </pc:sldMasterMkLst>
      </pc:sldMasterChg>
    </pc:docChg>
  </pc:docChgLst>
  <pc:docChgLst>
    <pc:chgData name="Aimee Hallett" userId="f58bd618-5853-4382-bc5c-18a58d4daab5" providerId="ADAL" clId="{B70E3A31-DF24-4EE1-B4FE-0D2651B7CF65}"/>
    <pc:docChg chg="undo custSel modSld">
      <pc:chgData name="Aimee Hallett" userId="f58bd618-5853-4382-bc5c-18a58d4daab5" providerId="ADAL" clId="{B70E3A31-DF24-4EE1-B4FE-0D2651B7CF65}" dt="2022-11-14T15:51:53.079" v="67" actId="1076"/>
      <pc:docMkLst>
        <pc:docMk/>
      </pc:docMkLst>
      <pc:sldChg chg="modSp mod">
        <pc:chgData name="Aimee Hallett" userId="f58bd618-5853-4382-bc5c-18a58d4daab5" providerId="ADAL" clId="{B70E3A31-DF24-4EE1-B4FE-0D2651B7CF65}" dt="2022-11-14T15:48:37.064" v="21" actId="20577"/>
        <pc:sldMkLst>
          <pc:docMk/>
          <pc:sldMk cId="2774710922" sldId="260"/>
        </pc:sldMkLst>
        <pc:spChg chg="mod">
          <ac:chgData name="Aimee Hallett" userId="f58bd618-5853-4382-bc5c-18a58d4daab5" providerId="ADAL" clId="{B70E3A31-DF24-4EE1-B4FE-0D2651B7CF65}" dt="2022-11-14T15:48:37.064" v="21" actId="20577"/>
          <ac:spMkLst>
            <pc:docMk/>
            <pc:sldMk cId="2774710922" sldId="260"/>
            <ac:spMk id="4" creationId="{00000000-0000-0000-0000-000000000000}"/>
          </ac:spMkLst>
        </pc:spChg>
      </pc:sldChg>
      <pc:sldChg chg="addSp modSp mod">
        <pc:chgData name="Aimee Hallett" userId="f58bd618-5853-4382-bc5c-18a58d4daab5" providerId="ADAL" clId="{B70E3A31-DF24-4EE1-B4FE-0D2651B7CF65}" dt="2022-11-14T15:51:53.079" v="67" actId="1076"/>
        <pc:sldMkLst>
          <pc:docMk/>
          <pc:sldMk cId="1808226692" sldId="265"/>
        </pc:sldMkLst>
        <pc:spChg chg="add mod ord">
          <ac:chgData name="Aimee Hallett" userId="f58bd618-5853-4382-bc5c-18a58d4daab5" providerId="ADAL" clId="{B70E3A31-DF24-4EE1-B4FE-0D2651B7CF65}" dt="2022-11-14T15:50:47.447" v="50" actId="167"/>
          <ac:spMkLst>
            <pc:docMk/>
            <pc:sldMk cId="1808226692" sldId="265"/>
            <ac:spMk id="4" creationId="{106F1E27-8AE6-DE82-9F30-CB857F460AF7}"/>
          </ac:spMkLst>
        </pc:spChg>
        <pc:spChg chg="add mod ord">
          <ac:chgData name="Aimee Hallett" userId="f58bd618-5853-4382-bc5c-18a58d4daab5" providerId="ADAL" clId="{B70E3A31-DF24-4EE1-B4FE-0D2651B7CF65}" dt="2022-11-14T15:51:02.718" v="55" actId="167"/>
          <ac:spMkLst>
            <pc:docMk/>
            <pc:sldMk cId="1808226692" sldId="265"/>
            <ac:spMk id="13" creationId="{8D4E5C2A-5297-9DFD-C4AE-51BE0C972305}"/>
          </ac:spMkLst>
        </pc:spChg>
        <pc:spChg chg="add mod ord">
          <ac:chgData name="Aimee Hallett" userId="f58bd618-5853-4382-bc5c-18a58d4daab5" providerId="ADAL" clId="{B70E3A31-DF24-4EE1-B4FE-0D2651B7CF65}" dt="2022-11-14T15:51:16.075" v="60" actId="167"/>
          <ac:spMkLst>
            <pc:docMk/>
            <pc:sldMk cId="1808226692" sldId="265"/>
            <ac:spMk id="14" creationId="{AE041B07-F06D-9B67-3A1E-A47C6614D434}"/>
          </ac:spMkLst>
        </pc:spChg>
        <pc:spChg chg="add mod ord">
          <ac:chgData name="Aimee Hallett" userId="f58bd618-5853-4382-bc5c-18a58d4daab5" providerId="ADAL" clId="{B70E3A31-DF24-4EE1-B4FE-0D2651B7CF65}" dt="2022-11-14T15:51:26.379" v="65" actId="167"/>
          <ac:spMkLst>
            <pc:docMk/>
            <pc:sldMk cId="1808226692" sldId="265"/>
            <ac:spMk id="15" creationId="{E0358E3B-3584-6998-3256-0766CA50BCE9}"/>
          </ac:spMkLst>
        </pc:spChg>
        <pc:spChg chg="ord">
          <ac:chgData name="Aimee Hallett" userId="f58bd618-5853-4382-bc5c-18a58d4daab5" providerId="ADAL" clId="{B70E3A31-DF24-4EE1-B4FE-0D2651B7CF65}" dt="2022-11-14T15:51:35.651" v="66" actId="167"/>
          <ac:spMkLst>
            <pc:docMk/>
            <pc:sldMk cId="1808226692" sldId="265"/>
            <ac:spMk id="55" creationId="{B4291F28-44D8-43CF-4A13-87D240C677B0}"/>
          </ac:spMkLst>
        </pc:spChg>
        <pc:spChg chg="mod">
          <ac:chgData name="Aimee Hallett" userId="f58bd618-5853-4382-bc5c-18a58d4daab5" providerId="ADAL" clId="{B70E3A31-DF24-4EE1-B4FE-0D2651B7CF65}" dt="2022-11-14T15:50:06.636" v="44" actId="1035"/>
          <ac:spMkLst>
            <pc:docMk/>
            <pc:sldMk cId="1808226692" sldId="265"/>
            <ac:spMk id="56" creationId="{FA4239D2-BAE2-49A0-C419-51366A7A0673}"/>
          </ac:spMkLst>
        </pc:spChg>
        <pc:spChg chg="mod">
          <ac:chgData name="Aimee Hallett" userId="f58bd618-5853-4382-bc5c-18a58d4daab5" providerId="ADAL" clId="{B70E3A31-DF24-4EE1-B4FE-0D2651B7CF65}" dt="2022-11-14T15:51:53.079" v="67" actId="1076"/>
          <ac:spMkLst>
            <pc:docMk/>
            <pc:sldMk cId="1808226692" sldId="265"/>
            <ac:spMk id="63" creationId="{D9F396A4-7387-E75A-5549-3D14DBFF733E}"/>
          </ac:spMkLst>
        </pc:spChg>
        <pc:spChg chg="mod">
          <ac:chgData name="Aimee Hallett" userId="f58bd618-5853-4382-bc5c-18a58d4daab5" providerId="ADAL" clId="{B70E3A31-DF24-4EE1-B4FE-0D2651B7CF65}" dt="2022-11-14T15:49:57.807" v="27" actId="20577"/>
          <ac:spMkLst>
            <pc:docMk/>
            <pc:sldMk cId="1808226692" sldId="265"/>
            <ac:spMk id="1028" creationId="{CC37216D-9F7D-E7EF-96B7-BB0BD6FFEE56}"/>
          </ac:spMkLst>
        </pc:spChg>
      </pc:sldChg>
    </pc:docChg>
  </pc:docChgLst>
  <pc:docChgLst>
    <pc:chgData name="Aimee Hallett" userId="f58bd618-5853-4382-bc5c-18a58d4daab5" providerId="ADAL" clId="{660AE6B2-D98A-4AD6-80D0-FC280BE95673}"/>
    <pc:docChg chg="custSel modSld">
      <pc:chgData name="Aimee Hallett" userId="f58bd618-5853-4382-bc5c-18a58d4daab5" providerId="ADAL" clId="{660AE6B2-D98A-4AD6-80D0-FC280BE95673}" dt="2022-11-23T17:46:12.466" v="4" actId="166"/>
      <pc:docMkLst>
        <pc:docMk/>
      </pc:docMkLst>
      <pc:sldChg chg="addSp delSp modSp mod">
        <pc:chgData name="Aimee Hallett" userId="f58bd618-5853-4382-bc5c-18a58d4daab5" providerId="ADAL" clId="{660AE6B2-D98A-4AD6-80D0-FC280BE95673}" dt="2022-11-23T17:46:12.466" v="4" actId="166"/>
        <pc:sldMkLst>
          <pc:docMk/>
          <pc:sldMk cId="2807194423" sldId="283"/>
        </pc:sldMkLst>
        <pc:picChg chg="del">
          <ac:chgData name="Aimee Hallett" userId="f58bd618-5853-4382-bc5c-18a58d4daab5" providerId="ADAL" clId="{660AE6B2-D98A-4AD6-80D0-FC280BE95673}" dt="2022-11-23T17:46:03.379" v="0" actId="478"/>
          <ac:picMkLst>
            <pc:docMk/>
            <pc:sldMk cId="2807194423" sldId="283"/>
            <ac:picMk id="3" creationId="{FD1F0F94-A753-CCA6-1D39-1687EB954BFA}"/>
          </ac:picMkLst>
        </pc:picChg>
        <pc:picChg chg="add mod">
          <ac:chgData name="Aimee Hallett" userId="f58bd618-5853-4382-bc5c-18a58d4daab5" providerId="ADAL" clId="{660AE6B2-D98A-4AD6-80D0-FC280BE95673}" dt="2022-11-23T17:46:09.085" v="3" actId="1076"/>
          <ac:picMkLst>
            <pc:docMk/>
            <pc:sldMk cId="2807194423" sldId="283"/>
            <ac:picMk id="4" creationId="{F2A572AD-F0E7-9B81-8BCD-388D99C149EB}"/>
          </ac:picMkLst>
        </pc:picChg>
        <pc:picChg chg="mod">
          <ac:chgData name="Aimee Hallett" userId="f58bd618-5853-4382-bc5c-18a58d4daab5" providerId="ADAL" clId="{660AE6B2-D98A-4AD6-80D0-FC280BE95673}" dt="2022-11-23T17:46:12.466" v="4" actId="166"/>
          <ac:picMkLst>
            <pc:docMk/>
            <pc:sldMk cId="2807194423" sldId="283"/>
            <ac:picMk id="4098" creationId="{F2800718-C47A-291B-D1D3-83B29CC625BB}"/>
          </ac:picMkLst>
        </pc:picChg>
      </pc:sldChg>
    </pc:docChg>
  </pc:docChgLst>
  <pc:docChgLst>
    <pc:chgData name="Laura Haig" userId="S::laura.haig@keepwalestidy.cymru::0f962ca9-4357-41b5-9aa9-6332d3d6b8c8" providerId="AD" clId="Web-{02CF3A02-B935-3BEC-A689-F7E0EE7525A5}"/>
    <pc:docChg chg="modSld">
      <pc:chgData name="Laura Haig" userId="S::laura.haig@keepwalestidy.cymru::0f962ca9-4357-41b5-9aa9-6332d3d6b8c8" providerId="AD" clId="Web-{02CF3A02-B935-3BEC-A689-F7E0EE7525A5}" dt="2022-11-02T10:47:48.454" v="14" actId="14100"/>
      <pc:docMkLst>
        <pc:docMk/>
      </pc:docMkLst>
      <pc:sldChg chg="modSp">
        <pc:chgData name="Laura Haig" userId="S::laura.haig@keepwalestidy.cymru::0f962ca9-4357-41b5-9aa9-6332d3d6b8c8" providerId="AD" clId="Web-{02CF3A02-B935-3BEC-A689-F7E0EE7525A5}" dt="2022-11-02T10:47:48.454" v="14" actId="14100"/>
        <pc:sldMkLst>
          <pc:docMk/>
          <pc:sldMk cId="2774710922" sldId="260"/>
        </pc:sldMkLst>
        <pc:spChg chg="mod">
          <ac:chgData name="Laura Haig" userId="S::laura.haig@keepwalestidy.cymru::0f962ca9-4357-41b5-9aa9-6332d3d6b8c8" providerId="AD" clId="Web-{02CF3A02-B935-3BEC-A689-F7E0EE7525A5}" dt="2022-11-02T10:46:54.859" v="5" actId="20577"/>
          <ac:spMkLst>
            <pc:docMk/>
            <pc:sldMk cId="2774710922" sldId="260"/>
            <ac:spMk id="3" creationId="{00000000-0000-0000-0000-000000000000}"/>
          </ac:spMkLst>
        </pc:spChg>
        <pc:spChg chg="mod">
          <ac:chgData name="Laura Haig" userId="S::laura.haig@keepwalestidy.cymru::0f962ca9-4357-41b5-9aa9-6332d3d6b8c8" providerId="AD" clId="Web-{02CF3A02-B935-3BEC-A689-F7E0EE7525A5}" dt="2022-11-02T10:47:48.454" v="14" actId="14100"/>
          <ac:spMkLst>
            <pc:docMk/>
            <pc:sldMk cId="2774710922" sldId="260"/>
            <ac:spMk id="4" creationId="{00000000-0000-0000-0000-000000000000}"/>
          </ac:spMkLst>
        </pc:spChg>
      </pc:sldChg>
      <pc:sldChg chg="modSp">
        <pc:chgData name="Laura Haig" userId="S::laura.haig@keepwalestidy.cymru::0f962ca9-4357-41b5-9aa9-6332d3d6b8c8" providerId="AD" clId="Web-{02CF3A02-B935-3BEC-A689-F7E0EE7525A5}" dt="2022-11-02T10:30:43.397" v="1" actId="1076"/>
        <pc:sldMkLst>
          <pc:docMk/>
          <pc:sldMk cId="1808226692" sldId="265"/>
        </pc:sldMkLst>
        <pc:picChg chg="mod">
          <ac:chgData name="Laura Haig" userId="S::laura.haig@keepwalestidy.cymru::0f962ca9-4357-41b5-9aa9-6332d3d6b8c8" providerId="AD" clId="Web-{02CF3A02-B935-3BEC-A689-F7E0EE7525A5}" dt="2022-11-02T10:30:43.397" v="1" actId="1076"/>
          <ac:picMkLst>
            <pc:docMk/>
            <pc:sldMk cId="1808226692" sldId="265"/>
            <ac:picMk id="6" creationId="{B5A74BC5-582F-5317-0758-799C22E08917}"/>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F258A6B1-C581-B044-A42D-17C7CE29E197}" type="datetimeFigureOut">
              <a:rPr lang="en-US" smtClean="0"/>
              <a:t>1/9/2023</a:t>
            </a:fld>
            <a:endParaRPr lang="en-US"/>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7F7DBA8-F991-AF4C-824A-DC11EB197C86}" type="slidenum">
              <a:rPr lang="en-US" smtClean="0"/>
              <a:t>‹#›</a:t>
            </a:fld>
            <a:endParaRPr lang="en-US"/>
          </a:p>
        </p:txBody>
      </p:sp>
    </p:spTree>
    <p:extLst>
      <p:ext uri="{BB962C8B-B14F-4D97-AF65-F5344CB8AC3E}">
        <p14:creationId xmlns:p14="http://schemas.microsoft.com/office/powerpoint/2010/main" val="29416950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0F269235-1B5E-5E4E-B623-0C03F620B4D3}" type="datetimeFigureOut">
              <a:rPr lang="en-US" smtClean="0"/>
              <a:t>1/9/2023</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253D662-B3E2-FB44-A869-B28624E51AD6}" type="slidenum">
              <a:rPr lang="en-US" smtClean="0"/>
              <a:t>‹#›</a:t>
            </a:fld>
            <a:endParaRPr lang="en-US"/>
          </a:p>
        </p:txBody>
      </p:sp>
    </p:spTree>
    <p:extLst>
      <p:ext uri="{BB962C8B-B14F-4D97-AF65-F5344CB8AC3E}">
        <p14:creationId xmlns:p14="http://schemas.microsoft.com/office/powerpoint/2010/main" val="41244515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https://youtu.be/3iKHr-JnWYA</a:t>
            </a:r>
          </a:p>
          <a:p>
            <a:endParaRPr lang="en-GB" dirty="0"/>
          </a:p>
        </p:txBody>
      </p:sp>
      <p:sp>
        <p:nvSpPr>
          <p:cNvPr id="4" name="Slide Number Placeholder 3"/>
          <p:cNvSpPr>
            <a:spLocks noGrp="1"/>
          </p:cNvSpPr>
          <p:nvPr>
            <p:ph type="sldNum" sz="quarter" idx="5"/>
          </p:nvPr>
        </p:nvSpPr>
        <p:spPr/>
        <p:txBody>
          <a:bodyPr/>
          <a:lstStyle/>
          <a:p>
            <a:fld id="{B253D662-B3E2-FB44-A869-B28624E51AD6}" type="slidenum">
              <a:rPr lang="en-US" smtClean="0"/>
              <a:t>2</a:t>
            </a:fld>
            <a:endParaRPr lang="en-US"/>
          </a:p>
        </p:txBody>
      </p:sp>
    </p:spTree>
    <p:extLst>
      <p:ext uri="{BB962C8B-B14F-4D97-AF65-F5344CB8AC3E}">
        <p14:creationId xmlns:p14="http://schemas.microsoft.com/office/powerpoint/2010/main" val="2761565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Https://repaircafewales.org/</a:t>
            </a:r>
          </a:p>
          <a:p>
            <a:endParaRPr lang="en-GB" dirty="0"/>
          </a:p>
          <a:p>
            <a:r>
              <a:rPr lang="en-GB" dirty="0"/>
              <a:t>Repair Café Wales are an Organisation with ‘pop up’ places all over Wales which you can take all sorts of items, including clothes, to be repaired for you, for free by volunteers.  Again, this saved items from being thrown away and ending up in landfill and, in turn, prevents people from having to buy replacements and more stuff!</a:t>
            </a:r>
          </a:p>
          <a:p>
            <a:endParaRPr lang="en-GB" dirty="0"/>
          </a:p>
          <a:p>
            <a:r>
              <a:rPr lang="en-GB" dirty="0"/>
              <a:t>Workshop are also held to teach repair skills to others.  This could be bikes, electrical items, toys, furniture and of course textiles, clothing and accessories amongst other things.</a:t>
            </a:r>
          </a:p>
        </p:txBody>
      </p:sp>
      <p:sp>
        <p:nvSpPr>
          <p:cNvPr id="4" name="Slide Number Placeholder 3"/>
          <p:cNvSpPr>
            <a:spLocks noGrp="1"/>
          </p:cNvSpPr>
          <p:nvPr>
            <p:ph type="sldNum" sz="quarter" idx="5"/>
          </p:nvPr>
        </p:nvSpPr>
        <p:spPr/>
        <p:txBody>
          <a:bodyPr/>
          <a:lstStyle/>
          <a:p>
            <a:fld id="{DED778F3-F108-4021-A5C1-03724C98712A}" type="slidenum">
              <a:rPr lang="en-GB" smtClean="0"/>
              <a:t>11</a:t>
            </a:fld>
            <a:endParaRPr lang="en-GB"/>
          </a:p>
        </p:txBody>
      </p:sp>
    </p:spTree>
    <p:extLst>
      <p:ext uri="{BB962C8B-B14F-4D97-AF65-F5344CB8AC3E}">
        <p14:creationId xmlns:p14="http://schemas.microsoft.com/office/powerpoint/2010/main" val="3932370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https://hiutdenim.co.uk/</a:t>
            </a:r>
          </a:p>
          <a:p>
            <a:endParaRPr lang="en-GB" dirty="0"/>
          </a:p>
          <a:p>
            <a:r>
              <a:rPr lang="en-GB" dirty="0"/>
              <a:t>Handmade in Wales, </a:t>
            </a:r>
            <a:r>
              <a:rPr lang="en-GB" dirty="0" err="1"/>
              <a:t>Hiut</a:t>
            </a:r>
            <a:r>
              <a:rPr lang="en-GB" dirty="0"/>
              <a:t> Jeans offer free repairs for life with their jeans.  They are very expensive, but and rips or breaks – send them back and they will fix them up and return them to you as good as new.</a:t>
            </a:r>
          </a:p>
        </p:txBody>
      </p:sp>
      <p:sp>
        <p:nvSpPr>
          <p:cNvPr id="4" name="Slide Number Placeholder 3"/>
          <p:cNvSpPr>
            <a:spLocks noGrp="1"/>
          </p:cNvSpPr>
          <p:nvPr>
            <p:ph type="sldNum" sz="quarter" idx="5"/>
          </p:nvPr>
        </p:nvSpPr>
        <p:spPr/>
        <p:txBody>
          <a:bodyPr/>
          <a:lstStyle/>
          <a:p>
            <a:fld id="{DED778F3-F108-4021-A5C1-03724C98712A}" type="slidenum">
              <a:rPr lang="en-GB" smtClean="0"/>
              <a:t>12</a:t>
            </a:fld>
            <a:endParaRPr lang="en-GB"/>
          </a:p>
        </p:txBody>
      </p:sp>
    </p:spTree>
    <p:extLst>
      <p:ext uri="{BB962C8B-B14F-4D97-AF65-F5344CB8AC3E}">
        <p14:creationId xmlns:p14="http://schemas.microsoft.com/office/powerpoint/2010/main" val="450600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https://www.promally.co.uk/</a:t>
            </a:r>
          </a:p>
          <a:p>
            <a:endParaRPr lang="en-GB" dirty="0"/>
          </a:p>
          <a:p>
            <a:pPr algn="l" fontAlgn="base"/>
            <a:r>
              <a:rPr lang="en-GB" b="0" i="0" dirty="0">
                <a:effectLst/>
                <a:latin typeface="montserrat" panose="00000500000000000000" pitchFamily="2" charset="0"/>
              </a:rPr>
              <a:t>Prom Ally are a Welsh company who loan out prom dresses and suits for free to school children, sixth form students and college students across the UK who otherwise couldn't afford one.  They do this free of charge and have loaned out hundreds of dresses since the first began.  Again, reusing </a:t>
            </a:r>
            <a:r>
              <a:rPr lang="en-GB" b="0" i="0" dirty="0" err="1">
                <a:effectLst/>
                <a:latin typeface="montserrat" panose="00000500000000000000" pitchFamily="2" charset="0"/>
              </a:rPr>
              <a:t>stps</a:t>
            </a:r>
            <a:r>
              <a:rPr lang="en-GB" b="0" i="0" dirty="0">
                <a:effectLst/>
                <a:latin typeface="montserrat" panose="00000500000000000000" pitchFamily="2" charset="0"/>
              </a:rPr>
              <a:t> the unwanted clothes from going to landfill and also reduces the need to yet again buying more stuff!</a:t>
            </a:r>
          </a:p>
          <a:p>
            <a:pPr algn="l" fontAlgn="base"/>
            <a:endParaRPr lang="en-GB" b="0" i="0" dirty="0">
              <a:effectLst/>
              <a:latin typeface="montserrat" panose="00000500000000000000" pitchFamily="2" charset="0"/>
            </a:endParaRPr>
          </a:p>
          <a:p>
            <a:pPr algn="l" fontAlgn="base"/>
            <a:endParaRPr lang="en-GB" dirty="0"/>
          </a:p>
          <a:p>
            <a:endParaRPr lang="en-GB" dirty="0"/>
          </a:p>
        </p:txBody>
      </p:sp>
      <p:sp>
        <p:nvSpPr>
          <p:cNvPr id="4" name="Slide Number Placeholder 3"/>
          <p:cNvSpPr>
            <a:spLocks noGrp="1"/>
          </p:cNvSpPr>
          <p:nvPr>
            <p:ph type="sldNum" sz="quarter" idx="5"/>
          </p:nvPr>
        </p:nvSpPr>
        <p:spPr/>
        <p:txBody>
          <a:bodyPr/>
          <a:lstStyle/>
          <a:p>
            <a:fld id="{DED778F3-F108-4021-A5C1-03724C98712A}" type="slidenum">
              <a:rPr lang="en-GB" smtClean="0"/>
              <a:t>13</a:t>
            </a:fld>
            <a:endParaRPr lang="en-GB"/>
          </a:p>
        </p:txBody>
      </p:sp>
    </p:spTree>
    <p:extLst>
      <p:ext uri="{BB962C8B-B14F-4D97-AF65-F5344CB8AC3E}">
        <p14:creationId xmlns:p14="http://schemas.microsoft.com/office/powerpoint/2010/main" val="3599779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https://ecowardrobe.co.uk/</a:t>
            </a:r>
          </a:p>
          <a:p>
            <a:endParaRPr lang="en-GB" dirty="0"/>
          </a:p>
          <a:p>
            <a:r>
              <a:rPr lang="en-GB" dirty="0"/>
              <a:t>Another arm to Prom Ally is the Eco Wardrobe.  This service offers formal dresses and suit hire for a minimal fee.  Again designed around the idea of reusing and making clothes circular, this idea save people form buy new and prevents even more (and more) items of clothing form ending up in landfill.  A circular process.  </a:t>
            </a:r>
          </a:p>
          <a:p>
            <a:endParaRPr lang="en-GB" dirty="0"/>
          </a:p>
          <a:p>
            <a:r>
              <a:rPr lang="en-GB" dirty="0"/>
              <a:t>All the money </a:t>
            </a:r>
            <a:r>
              <a:rPr lang="en-GB"/>
              <a:t>made from </a:t>
            </a:r>
            <a:r>
              <a:rPr lang="en-GB" dirty="0"/>
              <a:t>the eco-wardrobe goes back into the free service offered by Prom Ally.  </a:t>
            </a:r>
          </a:p>
          <a:p>
            <a:endParaRPr lang="en-GB" dirty="0"/>
          </a:p>
          <a:p>
            <a:r>
              <a:rPr lang="en-GB" dirty="0"/>
              <a:t>And they both help the planet. </a:t>
            </a:r>
          </a:p>
        </p:txBody>
      </p:sp>
      <p:sp>
        <p:nvSpPr>
          <p:cNvPr id="4" name="Slide Number Placeholder 3"/>
          <p:cNvSpPr>
            <a:spLocks noGrp="1"/>
          </p:cNvSpPr>
          <p:nvPr>
            <p:ph type="sldNum" sz="quarter" idx="5"/>
          </p:nvPr>
        </p:nvSpPr>
        <p:spPr/>
        <p:txBody>
          <a:bodyPr/>
          <a:lstStyle/>
          <a:p>
            <a:fld id="{DED778F3-F108-4021-A5C1-03724C98712A}" type="slidenum">
              <a:rPr lang="en-GB" smtClean="0"/>
              <a:t>14</a:t>
            </a:fld>
            <a:endParaRPr lang="en-GB"/>
          </a:p>
        </p:txBody>
      </p:sp>
    </p:spTree>
    <p:extLst>
      <p:ext uri="{BB962C8B-B14F-4D97-AF65-F5344CB8AC3E}">
        <p14:creationId xmlns:p14="http://schemas.microsoft.com/office/powerpoint/2010/main" val="3533710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 from Eco Wardrobe - https://ecowardrobe.co.uk/sustainability/</a:t>
            </a:r>
          </a:p>
          <a:p>
            <a:endParaRPr lang="en-GB" dirty="0"/>
          </a:p>
        </p:txBody>
      </p:sp>
      <p:sp>
        <p:nvSpPr>
          <p:cNvPr id="4" name="Slide Number Placeholder 3"/>
          <p:cNvSpPr>
            <a:spLocks noGrp="1"/>
          </p:cNvSpPr>
          <p:nvPr>
            <p:ph type="sldNum" sz="quarter" idx="5"/>
          </p:nvPr>
        </p:nvSpPr>
        <p:spPr/>
        <p:txBody>
          <a:bodyPr/>
          <a:lstStyle/>
          <a:p>
            <a:fld id="{DED778F3-F108-4021-A5C1-03724C98712A}" type="slidenum">
              <a:rPr lang="en-GB" smtClean="0"/>
              <a:t>3</a:t>
            </a:fld>
            <a:endParaRPr lang="en-GB"/>
          </a:p>
        </p:txBody>
      </p:sp>
    </p:spTree>
    <p:extLst>
      <p:ext uri="{BB962C8B-B14F-4D97-AF65-F5344CB8AC3E}">
        <p14:creationId xmlns:p14="http://schemas.microsoft.com/office/powerpoint/2010/main" val="1864457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Images from Eco Wardrobe - https://ecowardrobe.co.uk/sustainability/</a:t>
            </a:r>
          </a:p>
          <a:p>
            <a:endParaRPr lang="en-GB" dirty="0"/>
          </a:p>
        </p:txBody>
      </p:sp>
      <p:sp>
        <p:nvSpPr>
          <p:cNvPr id="4" name="Slide Number Placeholder 3"/>
          <p:cNvSpPr>
            <a:spLocks noGrp="1"/>
          </p:cNvSpPr>
          <p:nvPr>
            <p:ph type="sldNum" sz="quarter" idx="5"/>
          </p:nvPr>
        </p:nvSpPr>
        <p:spPr/>
        <p:txBody>
          <a:bodyPr/>
          <a:lstStyle/>
          <a:p>
            <a:fld id="{DED778F3-F108-4021-A5C1-03724C98712A}" type="slidenum">
              <a:rPr lang="en-GB" smtClean="0"/>
              <a:t>4</a:t>
            </a:fld>
            <a:endParaRPr lang="en-GB"/>
          </a:p>
        </p:txBody>
      </p:sp>
    </p:spTree>
    <p:extLst>
      <p:ext uri="{BB962C8B-B14F-4D97-AF65-F5344CB8AC3E}">
        <p14:creationId xmlns:p14="http://schemas.microsoft.com/office/powerpoint/2010/main" val="2489054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Images from Eco Wardrobe - https://ecowardrobe.co.uk/sustainability/</a:t>
            </a:r>
          </a:p>
          <a:p>
            <a:endParaRPr lang="en-GB" dirty="0"/>
          </a:p>
        </p:txBody>
      </p:sp>
      <p:sp>
        <p:nvSpPr>
          <p:cNvPr id="4" name="Slide Number Placeholder 3"/>
          <p:cNvSpPr>
            <a:spLocks noGrp="1"/>
          </p:cNvSpPr>
          <p:nvPr>
            <p:ph type="sldNum" sz="quarter" idx="5"/>
          </p:nvPr>
        </p:nvSpPr>
        <p:spPr/>
        <p:txBody>
          <a:bodyPr/>
          <a:lstStyle/>
          <a:p>
            <a:fld id="{DED778F3-F108-4021-A5C1-03724C98712A}" type="slidenum">
              <a:rPr lang="en-GB" smtClean="0"/>
              <a:t>5</a:t>
            </a:fld>
            <a:endParaRPr lang="en-GB"/>
          </a:p>
        </p:txBody>
      </p:sp>
    </p:spTree>
    <p:extLst>
      <p:ext uri="{BB962C8B-B14F-4D97-AF65-F5344CB8AC3E}">
        <p14:creationId xmlns:p14="http://schemas.microsoft.com/office/powerpoint/2010/main" val="1396863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Image from Eco Wardrobe - https://ecowardrobe.co.uk/sustainability/</a:t>
            </a:r>
          </a:p>
          <a:p>
            <a:endParaRPr lang="en-GB" dirty="0"/>
          </a:p>
        </p:txBody>
      </p:sp>
      <p:sp>
        <p:nvSpPr>
          <p:cNvPr id="4" name="Slide Number Placeholder 3"/>
          <p:cNvSpPr>
            <a:spLocks noGrp="1"/>
          </p:cNvSpPr>
          <p:nvPr>
            <p:ph type="sldNum" sz="quarter" idx="5"/>
          </p:nvPr>
        </p:nvSpPr>
        <p:spPr/>
        <p:txBody>
          <a:bodyPr/>
          <a:lstStyle/>
          <a:p>
            <a:fld id="{DED778F3-F108-4021-A5C1-03724C98712A}" type="slidenum">
              <a:rPr lang="en-GB" smtClean="0"/>
              <a:t>6</a:t>
            </a:fld>
            <a:endParaRPr lang="en-GB"/>
          </a:p>
        </p:txBody>
      </p:sp>
    </p:spTree>
    <p:extLst>
      <p:ext uri="{BB962C8B-B14F-4D97-AF65-F5344CB8AC3E}">
        <p14:creationId xmlns:p14="http://schemas.microsoft.com/office/powerpoint/2010/main" val="3026146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https://eu.patagonia.com/gb/en/home/</a:t>
            </a:r>
          </a:p>
          <a:p>
            <a:endParaRPr lang="en-GB" dirty="0"/>
          </a:p>
          <a:p>
            <a:r>
              <a:rPr lang="en-GB" dirty="0"/>
              <a:t>Patagonia is an American outdoor clothing company. </a:t>
            </a:r>
          </a:p>
          <a:p>
            <a:endParaRPr lang="en-GB" dirty="0"/>
          </a:p>
          <a:p>
            <a:r>
              <a:rPr lang="en-GB" dirty="0"/>
              <a:t>It </a:t>
            </a:r>
            <a:r>
              <a:rPr lang="en-GB" b="0" i="0" dirty="0">
                <a:solidFill>
                  <a:srgbClr val="000000"/>
                </a:solidFill>
                <a:effectLst/>
                <a:latin typeface="Avenir Next W02"/>
              </a:rPr>
              <a:t>guarantees everything it makes and </a:t>
            </a:r>
            <a:r>
              <a:rPr lang="en-GB" dirty="0"/>
              <a:t>offers free life-time returns or repairs.  They have their own repair hub called Worm Wear.</a:t>
            </a:r>
          </a:p>
          <a:p>
            <a:endParaRPr lang="en-GB" dirty="0"/>
          </a:p>
          <a:p>
            <a:r>
              <a:rPr lang="en-GB" dirty="0"/>
              <a:t>It ensures all its products are sustainably and ethically produced.  On its website you will find comprehensive information about how and where its materials are sourced and its products and made and transported.  It all explains its carbon footprint in great detail.  They are not perfect but they explain everything they do and why and every thing they are try to do to make things better.</a:t>
            </a:r>
          </a:p>
          <a:p>
            <a:endParaRPr lang="en-GB" dirty="0"/>
          </a:p>
          <a:p>
            <a:r>
              <a:rPr lang="en-GB" dirty="0"/>
              <a:t>It donates 1% off all profits made to the 1% for the planet fund.  They have also given money to well on 1000 environmental causes.</a:t>
            </a:r>
          </a:p>
        </p:txBody>
      </p:sp>
      <p:sp>
        <p:nvSpPr>
          <p:cNvPr id="4" name="Slide Number Placeholder 3"/>
          <p:cNvSpPr>
            <a:spLocks noGrp="1"/>
          </p:cNvSpPr>
          <p:nvPr>
            <p:ph type="sldNum" sz="quarter" idx="5"/>
          </p:nvPr>
        </p:nvSpPr>
        <p:spPr/>
        <p:txBody>
          <a:bodyPr/>
          <a:lstStyle/>
          <a:p>
            <a:fld id="{DED778F3-F108-4021-A5C1-03724C98712A}" type="slidenum">
              <a:rPr lang="en-GB" smtClean="0"/>
              <a:t>7</a:t>
            </a:fld>
            <a:endParaRPr lang="en-GB"/>
          </a:p>
        </p:txBody>
      </p:sp>
    </p:spTree>
    <p:extLst>
      <p:ext uri="{BB962C8B-B14F-4D97-AF65-F5344CB8AC3E}">
        <p14:creationId xmlns:p14="http://schemas.microsoft.com/office/powerpoint/2010/main" val="992535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https://rapanuiclothing.com/</a:t>
            </a:r>
          </a:p>
          <a:p>
            <a:endParaRPr lang="en-GB" dirty="0"/>
          </a:p>
          <a:p>
            <a:r>
              <a:rPr lang="en-GB" dirty="0"/>
              <a:t>Rapanui are based in Isle of Wight and all of their clothing is made from organic materials using renewable energy.  </a:t>
            </a:r>
          </a:p>
          <a:p>
            <a:endParaRPr lang="en-GB" dirty="0"/>
          </a:p>
          <a:p>
            <a:r>
              <a:rPr lang="en-GB" dirty="0"/>
              <a:t>One of their main lines are custom made t-shirts.  They print these in real time meaning no waste as everything is made to order.</a:t>
            </a:r>
          </a:p>
          <a:p>
            <a:endParaRPr lang="en-GB" dirty="0"/>
          </a:p>
          <a:p>
            <a:r>
              <a:rPr lang="en-GB" b="0" i="0" dirty="0">
                <a:solidFill>
                  <a:srgbClr val="000000"/>
                </a:solidFill>
                <a:effectLst/>
                <a:latin typeface="Lato" panose="020F0502020204030203" pitchFamily="34" charset="0"/>
              </a:rPr>
              <a:t>Everything they make is designed from the start to be sent back when it is worn out and they make new products with the material they recover by mixing it with new organic materials.  These ‘</a:t>
            </a:r>
            <a:r>
              <a:rPr lang="en-GB" b="0" i="0" dirty="0" err="1">
                <a:solidFill>
                  <a:srgbClr val="000000"/>
                </a:solidFill>
                <a:effectLst/>
                <a:latin typeface="Lato" panose="020F0502020204030203" pitchFamily="34" charset="0"/>
              </a:rPr>
              <a:t>remilled</a:t>
            </a:r>
            <a:r>
              <a:rPr lang="en-GB" b="0" i="0" dirty="0">
                <a:solidFill>
                  <a:srgbClr val="000000"/>
                </a:solidFill>
                <a:effectLst/>
                <a:latin typeface="Lato" panose="020F0502020204030203" pitchFamily="34" charset="0"/>
              </a:rPr>
              <a:t>’ items can be sent back again and again. Circular.  Its also free to send your items back, and you get a voucher off you next purchase in return.</a:t>
            </a:r>
          </a:p>
          <a:p>
            <a:endParaRPr lang="en-GB" b="0" i="0" dirty="0">
              <a:solidFill>
                <a:srgbClr val="000000"/>
              </a:solidFill>
              <a:effectLst/>
              <a:latin typeface="Lato" panose="020F0502020204030203" pitchFamily="34" charset="0"/>
            </a:endParaRPr>
          </a:p>
          <a:p>
            <a:r>
              <a:rPr lang="en-GB" b="0" i="0" dirty="0">
                <a:solidFill>
                  <a:srgbClr val="000000"/>
                </a:solidFill>
                <a:effectLst/>
                <a:latin typeface="Lato" panose="020F0502020204030203" pitchFamily="34" charset="0"/>
              </a:rPr>
              <a:t>Plus you can design your own t-shirt with them, custom made!</a:t>
            </a:r>
            <a:endParaRPr lang="en-GB" dirty="0"/>
          </a:p>
        </p:txBody>
      </p:sp>
      <p:sp>
        <p:nvSpPr>
          <p:cNvPr id="4" name="Slide Number Placeholder 3"/>
          <p:cNvSpPr>
            <a:spLocks noGrp="1"/>
          </p:cNvSpPr>
          <p:nvPr>
            <p:ph type="sldNum" sz="quarter" idx="5"/>
          </p:nvPr>
        </p:nvSpPr>
        <p:spPr/>
        <p:txBody>
          <a:bodyPr/>
          <a:lstStyle/>
          <a:p>
            <a:fld id="{DED778F3-F108-4021-A5C1-03724C98712A}" type="slidenum">
              <a:rPr lang="en-GB" smtClean="0"/>
              <a:t>8</a:t>
            </a:fld>
            <a:endParaRPr lang="en-GB"/>
          </a:p>
        </p:txBody>
      </p:sp>
    </p:spTree>
    <p:extLst>
      <p:ext uri="{BB962C8B-B14F-4D97-AF65-F5344CB8AC3E}">
        <p14:creationId xmlns:p14="http://schemas.microsoft.com/office/powerpoint/2010/main" val="279490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https://mudjeans.eu/</a:t>
            </a:r>
          </a:p>
          <a:p>
            <a:endParaRPr lang="en-GB" dirty="0"/>
          </a:p>
          <a:p>
            <a:r>
              <a:rPr lang="en-GB" dirty="0"/>
              <a:t>Mud’s jeans are made of organic and recycled materials and are toxic free.  They ensure fair labour in all their production.</a:t>
            </a:r>
          </a:p>
          <a:p>
            <a:endParaRPr lang="en-GB" dirty="0"/>
          </a:p>
          <a:p>
            <a:r>
              <a:rPr lang="en-GB" dirty="0"/>
              <a:t>They are the first company in the world to lease (rent) jeans.  Meaning you subscribe and choose your jeans – keep and wear them and then send them back when you want a new pair and they are recycled.  They also offer packages for the whole family! Free repairs are included too. </a:t>
            </a:r>
          </a:p>
          <a:p>
            <a:endParaRPr lang="en-GB" dirty="0"/>
          </a:p>
          <a:p>
            <a:r>
              <a:rPr lang="en-GB" dirty="0"/>
              <a:t>There is also lots of information on their website about their material, workers and production processes.  </a:t>
            </a:r>
          </a:p>
        </p:txBody>
      </p:sp>
      <p:sp>
        <p:nvSpPr>
          <p:cNvPr id="4" name="Slide Number Placeholder 3"/>
          <p:cNvSpPr>
            <a:spLocks noGrp="1"/>
          </p:cNvSpPr>
          <p:nvPr>
            <p:ph type="sldNum" sz="quarter" idx="5"/>
          </p:nvPr>
        </p:nvSpPr>
        <p:spPr/>
        <p:txBody>
          <a:bodyPr/>
          <a:lstStyle/>
          <a:p>
            <a:fld id="{DED778F3-F108-4021-A5C1-03724C98712A}" type="slidenum">
              <a:rPr lang="en-GB" smtClean="0"/>
              <a:t>9</a:t>
            </a:fld>
            <a:endParaRPr lang="en-GB"/>
          </a:p>
        </p:txBody>
      </p:sp>
    </p:spTree>
    <p:extLst>
      <p:ext uri="{BB962C8B-B14F-4D97-AF65-F5344CB8AC3E}">
        <p14:creationId xmlns:p14="http://schemas.microsoft.com/office/powerpoint/2010/main" val="3767935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https://www.vinted.co.uk/</a:t>
            </a:r>
          </a:p>
          <a:p>
            <a:endParaRPr lang="en-GB" dirty="0"/>
          </a:p>
          <a:p>
            <a:r>
              <a:rPr lang="en-GB" dirty="0"/>
              <a:t>Vinted is an online/app platform for the general public to buy and sell new and used clothing anywhere in the UK.  With so much clothing going to landfill, this makes is more accessible to people to by pre-loved (or unwanted new) at a affordable prices, thus saving it from landfill.</a:t>
            </a:r>
          </a:p>
        </p:txBody>
      </p:sp>
      <p:sp>
        <p:nvSpPr>
          <p:cNvPr id="4" name="Slide Number Placeholder 3"/>
          <p:cNvSpPr>
            <a:spLocks noGrp="1"/>
          </p:cNvSpPr>
          <p:nvPr>
            <p:ph type="sldNum" sz="quarter" idx="5"/>
          </p:nvPr>
        </p:nvSpPr>
        <p:spPr/>
        <p:txBody>
          <a:bodyPr/>
          <a:lstStyle/>
          <a:p>
            <a:fld id="{DED778F3-F108-4021-A5C1-03724C98712A}" type="slidenum">
              <a:rPr lang="en-GB" smtClean="0"/>
              <a:t>10</a:t>
            </a:fld>
            <a:endParaRPr lang="en-GB"/>
          </a:p>
        </p:txBody>
      </p:sp>
    </p:spTree>
    <p:extLst>
      <p:ext uri="{BB962C8B-B14F-4D97-AF65-F5344CB8AC3E}">
        <p14:creationId xmlns:p14="http://schemas.microsoft.com/office/powerpoint/2010/main" val="14048576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64362" y="6120619"/>
            <a:ext cx="904009" cy="6780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656067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ouble Column">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5012267" y="1"/>
            <a:ext cx="7179733" cy="2476193"/>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 Placeholder 4"/>
          <p:cNvSpPr>
            <a:spLocks noGrp="1"/>
          </p:cNvSpPr>
          <p:nvPr>
            <p:ph type="body" sz="quarter" idx="11" hasCustomPrompt="1"/>
          </p:nvPr>
        </p:nvSpPr>
        <p:spPr>
          <a:xfrm>
            <a:off x="1015999" y="1143000"/>
            <a:ext cx="10160000" cy="526290"/>
          </a:xfrm>
          <a:prstGeom prst="rect">
            <a:avLst/>
          </a:prstGeom>
        </p:spPr>
        <p:txBody>
          <a:bodyPr vert="horz" lIns="0" tIns="0" rIns="0" bIns="0" numCol="1"/>
          <a:lstStyle>
            <a:lvl1pPr>
              <a:lnSpc>
                <a:spcPts val="3600"/>
              </a:lnSpc>
              <a:spcBef>
                <a:spcPts val="0"/>
              </a:spcBef>
              <a:defRPr sz="3200" b="0" i="0">
                <a:solidFill>
                  <a:srgbClr val="69B39D"/>
                </a:solidFill>
                <a:latin typeface="BloomSpeakOT-Bold"/>
                <a:cs typeface="BloomSpeakOT-Bold"/>
              </a:defRPr>
            </a:lvl1pPr>
            <a:lvl2pPr>
              <a:defRPr b="0" i="0">
                <a:latin typeface="BloomSpeakOT-Regular"/>
                <a:cs typeface="BloomSpeakOT-Regular"/>
              </a:defRPr>
            </a:lvl2pPr>
            <a:lvl3pPr>
              <a:defRPr b="0" i="0"/>
            </a:lvl3pPr>
            <a:lvl4pPr>
              <a:defRPr b="0" i="0"/>
            </a:lvl4pPr>
            <a:lvl5pPr>
              <a:defRPr b="0" i="0"/>
            </a:lvl5pPr>
          </a:lstStyle>
          <a:p>
            <a:pPr lvl="0"/>
            <a:r>
              <a:rPr lang="en-US"/>
              <a:t>Main heading</a:t>
            </a:r>
          </a:p>
        </p:txBody>
      </p:sp>
      <p:sp>
        <p:nvSpPr>
          <p:cNvPr id="2" name="TextBox 1"/>
          <p:cNvSpPr txBox="1"/>
          <p:nvPr userDrawn="1"/>
        </p:nvSpPr>
        <p:spPr>
          <a:xfrm>
            <a:off x="372534" y="6451600"/>
            <a:ext cx="1736341" cy="184666"/>
          </a:xfrm>
          <a:prstGeom prst="rect">
            <a:avLst/>
          </a:prstGeom>
          <a:noFill/>
        </p:spPr>
        <p:txBody>
          <a:bodyPr wrap="square" lIns="0" tIns="0" rIns="0" bIns="0" rtlCol="0">
            <a:spAutoFit/>
          </a:bodyPr>
          <a:lstStyle/>
          <a:p>
            <a:fld id="{C0F32B15-7181-BA4F-9198-E008C04558E5}" type="slidenum">
              <a:rPr lang="en-US" sz="1200" b="0" i="0" baseline="0" smtClean="0">
                <a:solidFill>
                  <a:srgbClr val="3C3C3B"/>
                </a:solidFill>
                <a:latin typeface="BloomSpeakOT-Regular"/>
                <a:cs typeface="BloomSpeakOT-Regular"/>
              </a:rPr>
              <a:t>‹#›</a:t>
            </a:fld>
            <a:endParaRPr lang="en-US" sz="1200" b="0" i="0" baseline="0">
              <a:solidFill>
                <a:srgbClr val="3C3C3B"/>
              </a:solidFill>
              <a:latin typeface="BloomSpeakOT-Regular"/>
              <a:cs typeface="BloomSpeakOT-Regular"/>
            </a:endParaRPr>
          </a:p>
        </p:txBody>
      </p:sp>
      <p:sp>
        <p:nvSpPr>
          <p:cNvPr id="6" name="Text Placeholder 4"/>
          <p:cNvSpPr>
            <a:spLocks noGrp="1"/>
          </p:cNvSpPr>
          <p:nvPr>
            <p:ph type="body" sz="quarter" idx="12" hasCustomPrompt="1"/>
          </p:nvPr>
        </p:nvSpPr>
        <p:spPr>
          <a:xfrm>
            <a:off x="1015999" y="1585479"/>
            <a:ext cx="10160000" cy="400198"/>
          </a:xfrm>
          <a:prstGeom prst="rect">
            <a:avLst/>
          </a:prstGeom>
        </p:spPr>
        <p:txBody>
          <a:bodyPr vert="horz" lIns="0" tIns="0" rIns="0" bIns="0" numCol="1"/>
          <a:lstStyle>
            <a:lvl1pPr>
              <a:lnSpc>
                <a:spcPts val="2400"/>
              </a:lnSpc>
              <a:spcBef>
                <a:spcPts val="0"/>
              </a:spcBef>
              <a:defRPr sz="2000" b="0" i="0">
                <a:solidFill>
                  <a:srgbClr val="69B39D"/>
                </a:solidFill>
                <a:latin typeface="BloomSpeakOT-Heavy"/>
                <a:cs typeface="BloomSpeakOT-Bold"/>
              </a:defRPr>
            </a:lvl1pPr>
            <a:lvl2pPr>
              <a:defRPr b="0" i="0">
                <a:latin typeface="BloomSpeakOT-Regular"/>
                <a:cs typeface="BloomSpeakOT-Regular"/>
              </a:defRPr>
            </a:lvl2pPr>
            <a:lvl3pPr>
              <a:defRPr b="0" i="0"/>
            </a:lvl3pPr>
            <a:lvl4pPr>
              <a:defRPr b="0" i="0"/>
            </a:lvl4pPr>
            <a:lvl5pPr>
              <a:defRPr b="0" i="0"/>
            </a:lvl5pPr>
          </a:lstStyle>
          <a:p>
            <a:pPr lvl="0"/>
            <a:r>
              <a:rPr lang="en-US"/>
              <a:t>Subheading</a:t>
            </a:r>
          </a:p>
        </p:txBody>
      </p:sp>
      <p:sp>
        <p:nvSpPr>
          <p:cNvPr id="7" name="Text Placeholder 4"/>
          <p:cNvSpPr>
            <a:spLocks noGrp="1"/>
          </p:cNvSpPr>
          <p:nvPr>
            <p:ph type="body" sz="quarter" idx="13" hasCustomPrompt="1"/>
          </p:nvPr>
        </p:nvSpPr>
        <p:spPr>
          <a:xfrm>
            <a:off x="1015999" y="2108200"/>
            <a:ext cx="10160000" cy="4074476"/>
          </a:xfrm>
          <a:prstGeom prst="rect">
            <a:avLst/>
          </a:prstGeom>
        </p:spPr>
        <p:txBody>
          <a:bodyPr vert="horz" lIns="0" tIns="0" rIns="0" bIns="0" numCol="2" spcCol="177800">
            <a:noAutofit/>
          </a:bodyPr>
          <a:lstStyle>
            <a:lvl1pPr marL="0" indent="0">
              <a:lnSpc>
                <a:spcPts val="1800"/>
              </a:lnSpc>
              <a:spcBef>
                <a:spcPts val="0"/>
              </a:spcBef>
              <a:spcAft>
                <a:spcPts val="1200"/>
              </a:spcAft>
              <a:buFont typeface="Arial"/>
              <a:buNone/>
              <a:defRPr sz="1600" b="0" i="0" baseline="0">
                <a:solidFill>
                  <a:srgbClr val="3C3C3B"/>
                </a:solidFill>
                <a:latin typeface="Bloom Speak OT"/>
                <a:cs typeface="BloomSpeakOT-Bold"/>
              </a:defRPr>
            </a:lvl1pPr>
            <a:lvl2pPr>
              <a:defRPr b="0" i="0">
                <a:latin typeface="BloomSpeakOT-Regular"/>
                <a:cs typeface="BloomSpeakOT-Regular"/>
              </a:defRPr>
            </a:lvl2pPr>
            <a:lvl3pPr>
              <a:defRPr b="0" i="0"/>
            </a:lvl3pPr>
            <a:lvl4pPr>
              <a:defRPr b="0" i="0"/>
            </a:lvl4pPr>
            <a:lvl5pPr>
              <a:defRPr b="0" i="0"/>
            </a:lvl5pPr>
          </a:lstStyle>
          <a:p>
            <a:pPr lvl="0"/>
            <a:r>
              <a:rPr lang="en-US"/>
              <a:t>Body copy 2 column</a:t>
            </a:r>
          </a:p>
        </p:txBody>
      </p:sp>
    </p:spTree>
    <p:extLst>
      <p:ext uri="{BB962C8B-B14F-4D97-AF65-F5344CB8AC3E}">
        <p14:creationId xmlns:p14="http://schemas.microsoft.com/office/powerpoint/2010/main" val="1006780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column with image">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5012267" y="1"/>
            <a:ext cx="7179733" cy="2476193"/>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 Placeholder 4"/>
          <p:cNvSpPr>
            <a:spLocks noGrp="1"/>
          </p:cNvSpPr>
          <p:nvPr>
            <p:ph type="body" sz="quarter" idx="11" hasCustomPrompt="1"/>
          </p:nvPr>
        </p:nvSpPr>
        <p:spPr>
          <a:xfrm>
            <a:off x="1015999" y="1143000"/>
            <a:ext cx="10160000" cy="526290"/>
          </a:xfrm>
          <a:prstGeom prst="rect">
            <a:avLst/>
          </a:prstGeom>
        </p:spPr>
        <p:txBody>
          <a:bodyPr vert="horz" lIns="0" tIns="0" rIns="0" bIns="0" numCol="1"/>
          <a:lstStyle>
            <a:lvl1pPr>
              <a:lnSpc>
                <a:spcPts val="3600"/>
              </a:lnSpc>
              <a:spcBef>
                <a:spcPts val="0"/>
              </a:spcBef>
              <a:defRPr sz="3200" b="0" i="0">
                <a:solidFill>
                  <a:srgbClr val="69B39D"/>
                </a:solidFill>
                <a:latin typeface="BloomSpeakOT-Bold"/>
                <a:cs typeface="BloomSpeakOT-Bold"/>
              </a:defRPr>
            </a:lvl1pPr>
            <a:lvl2pPr>
              <a:defRPr b="0" i="0">
                <a:latin typeface="BloomSpeakOT-Regular"/>
                <a:cs typeface="BloomSpeakOT-Regular"/>
              </a:defRPr>
            </a:lvl2pPr>
            <a:lvl3pPr>
              <a:defRPr b="0" i="0"/>
            </a:lvl3pPr>
            <a:lvl4pPr>
              <a:defRPr b="0" i="0"/>
            </a:lvl4pPr>
            <a:lvl5pPr>
              <a:defRPr b="0" i="0"/>
            </a:lvl5pPr>
          </a:lstStyle>
          <a:p>
            <a:pPr lvl="0"/>
            <a:r>
              <a:rPr lang="en-US"/>
              <a:t>Main heading</a:t>
            </a:r>
          </a:p>
        </p:txBody>
      </p:sp>
      <p:sp>
        <p:nvSpPr>
          <p:cNvPr id="2" name="TextBox 1"/>
          <p:cNvSpPr txBox="1"/>
          <p:nvPr userDrawn="1"/>
        </p:nvSpPr>
        <p:spPr>
          <a:xfrm>
            <a:off x="372534" y="6451600"/>
            <a:ext cx="1736341" cy="184666"/>
          </a:xfrm>
          <a:prstGeom prst="rect">
            <a:avLst/>
          </a:prstGeom>
          <a:noFill/>
        </p:spPr>
        <p:txBody>
          <a:bodyPr wrap="square" lIns="0" tIns="0" rIns="0" bIns="0" rtlCol="0">
            <a:spAutoFit/>
          </a:bodyPr>
          <a:lstStyle/>
          <a:p>
            <a:fld id="{C0F32B15-7181-BA4F-9198-E008C04558E5}" type="slidenum">
              <a:rPr lang="en-US" sz="1200" b="0" i="0" baseline="0" smtClean="0">
                <a:solidFill>
                  <a:srgbClr val="3C3C3B"/>
                </a:solidFill>
                <a:latin typeface="BloomSpeakOT-Regular"/>
                <a:cs typeface="BloomSpeakOT-Regular"/>
              </a:rPr>
              <a:t>‹#›</a:t>
            </a:fld>
            <a:endParaRPr lang="en-US" sz="1200" b="0" i="0" baseline="0">
              <a:solidFill>
                <a:srgbClr val="3C3C3B"/>
              </a:solidFill>
              <a:latin typeface="BloomSpeakOT-Regular"/>
              <a:cs typeface="BloomSpeakOT-Regular"/>
            </a:endParaRPr>
          </a:p>
        </p:txBody>
      </p:sp>
      <p:sp>
        <p:nvSpPr>
          <p:cNvPr id="6" name="Text Placeholder 4"/>
          <p:cNvSpPr>
            <a:spLocks noGrp="1"/>
          </p:cNvSpPr>
          <p:nvPr>
            <p:ph type="body" sz="quarter" idx="12" hasCustomPrompt="1"/>
          </p:nvPr>
        </p:nvSpPr>
        <p:spPr>
          <a:xfrm>
            <a:off x="1015999" y="1585479"/>
            <a:ext cx="10160000" cy="400198"/>
          </a:xfrm>
          <a:prstGeom prst="rect">
            <a:avLst/>
          </a:prstGeom>
        </p:spPr>
        <p:txBody>
          <a:bodyPr vert="horz" lIns="0" tIns="0" rIns="0" bIns="0" numCol="1"/>
          <a:lstStyle>
            <a:lvl1pPr>
              <a:lnSpc>
                <a:spcPts val="2400"/>
              </a:lnSpc>
              <a:spcBef>
                <a:spcPts val="0"/>
              </a:spcBef>
              <a:defRPr sz="2000" b="0" i="0">
                <a:solidFill>
                  <a:srgbClr val="69B39D"/>
                </a:solidFill>
                <a:latin typeface="BloomSpeakOT-Heavy"/>
                <a:cs typeface="BloomSpeakOT-Bold"/>
              </a:defRPr>
            </a:lvl1pPr>
            <a:lvl2pPr>
              <a:defRPr b="0" i="0">
                <a:latin typeface="BloomSpeakOT-Regular"/>
                <a:cs typeface="BloomSpeakOT-Regular"/>
              </a:defRPr>
            </a:lvl2pPr>
            <a:lvl3pPr>
              <a:defRPr b="0" i="0"/>
            </a:lvl3pPr>
            <a:lvl4pPr>
              <a:defRPr b="0" i="0"/>
            </a:lvl4pPr>
            <a:lvl5pPr>
              <a:defRPr b="0" i="0"/>
            </a:lvl5pPr>
          </a:lstStyle>
          <a:p>
            <a:pPr lvl="0"/>
            <a:r>
              <a:rPr lang="en-US"/>
              <a:t>Subheading</a:t>
            </a:r>
          </a:p>
        </p:txBody>
      </p:sp>
      <p:sp>
        <p:nvSpPr>
          <p:cNvPr id="7" name="Text Placeholder 4"/>
          <p:cNvSpPr>
            <a:spLocks noGrp="1"/>
          </p:cNvSpPr>
          <p:nvPr>
            <p:ph type="body" sz="quarter" idx="13" hasCustomPrompt="1"/>
          </p:nvPr>
        </p:nvSpPr>
        <p:spPr>
          <a:xfrm>
            <a:off x="1015999" y="2108201"/>
            <a:ext cx="4880687" cy="3778427"/>
          </a:xfrm>
          <a:prstGeom prst="rect">
            <a:avLst/>
          </a:prstGeom>
        </p:spPr>
        <p:txBody>
          <a:bodyPr vert="horz" lIns="0" tIns="0" rIns="0" bIns="0" numCol="1" spcCol="177800"/>
          <a:lstStyle>
            <a:lvl1pPr marL="0" indent="0">
              <a:lnSpc>
                <a:spcPts val="1800"/>
              </a:lnSpc>
              <a:spcBef>
                <a:spcPts val="0"/>
              </a:spcBef>
              <a:spcAft>
                <a:spcPts val="1200"/>
              </a:spcAft>
              <a:buFont typeface="Arial"/>
              <a:buNone/>
              <a:defRPr sz="1600" b="0" i="0" baseline="0">
                <a:solidFill>
                  <a:srgbClr val="3C3C3B"/>
                </a:solidFill>
                <a:latin typeface="Bloom Speak OT"/>
                <a:cs typeface="BloomSpeakOT-Bold"/>
              </a:defRPr>
            </a:lvl1pPr>
            <a:lvl2pPr>
              <a:defRPr b="0" i="0">
                <a:latin typeface="BloomSpeakOT-Regular"/>
                <a:cs typeface="BloomSpeakOT-Regular"/>
              </a:defRPr>
            </a:lvl2pPr>
            <a:lvl3pPr>
              <a:defRPr b="0" i="0"/>
            </a:lvl3pPr>
            <a:lvl4pPr>
              <a:defRPr b="0" i="0"/>
            </a:lvl4pPr>
            <a:lvl5pPr>
              <a:defRPr b="0" i="0"/>
            </a:lvl5pPr>
          </a:lstStyle>
          <a:p>
            <a:pPr lvl="0"/>
            <a:r>
              <a:rPr lang="en-US"/>
              <a:t>Body copy 1 column with image</a:t>
            </a:r>
          </a:p>
        </p:txBody>
      </p:sp>
      <p:sp>
        <p:nvSpPr>
          <p:cNvPr id="8" name="Picture Placeholder 7"/>
          <p:cNvSpPr>
            <a:spLocks noGrp="1"/>
          </p:cNvSpPr>
          <p:nvPr>
            <p:ph type="pic" sz="quarter" idx="14" hasCustomPrompt="1"/>
          </p:nvPr>
        </p:nvSpPr>
        <p:spPr>
          <a:xfrm>
            <a:off x="6214532" y="2108200"/>
            <a:ext cx="4961467" cy="2921000"/>
          </a:xfrm>
          <a:prstGeom prst="rect">
            <a:avLst/>
          </a:prstGeom>
          <a:solidFill>
            <a:schemeClr val="bg1">
              <a:lumMod val="85000"/>
            </a:schemeClr>
          </a:solidFill>
        </p:spPr>
        <p:txBody>
          <a:bodyPr vert="horz" lIns="0" tIns="0" rIns="0" bIns="0" anchor="ctr"/>
          <a:lstStyle>
            <a:lvl1pPr algn="ctr">
              <a:spcBef>
                <a:spcPts val="0"/>
              </a:spcBef>
              <a:defRPr kern="1200" baseline="0">
                <a:latin typeface="Bloom Speak OT"/>
              </a:defRPr>
            </a:lvl1pPr>
          </a:lstStyle>
          <a:p>
            <a:r>
              <a:rPr lang="en-US"/>
              <a:t>Insert picture</a:t>
            </a:r>
          </a:p>
        </p:txBody>
      </p:sp>
    </p:spTree>
    <p:extLst>
      <p:ext uri="{BB962C8B-B14F-4D97-AF65-F5344CB8AC3E}">
        <p14:creationId xmlns:p14="http://schemas.microsoft.com/office/powerpoint/2010/main" val="3461197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221DA-1767-0796-BF9A-D01ACAE1356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F306896-D919-3BEA-67FD-DD52BC7968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2135DA-6871-7E90-8E0C-2BBE19E6D9F0}"/>
              </a:ext>
            </a:extLst>
          </p:cNvPr>
          <p:cNvSpPr>
            <a:spLocks noGrp="1"/>
          </p:cNvSpPr>
          <p:nvPr>
            <p:ph type="dt" sz="half" idx="10"/>
          </p:nvPr>
        </p:nvSpPr>
        <p:spPr/>
        <p:txBody>
          <a:bodyPr/>
          <a:lstStyle/>
          <a:p>
            <a:fld id="{2214669E-2D1F-4205-B56C-B62624085D11}" type="datetimeFigureOut">
              <a:rPr lang="en-GB" smtClean="0"/>
              <a:t>09/01/2023</a:t>
            </a:fld>
            <a:endParaRPr lang="en-GB"/>
          </a:p>
        </p:txBody>
      </p:sp>
      <p:sp>
        <p:nvSpPr>
          <p:cNvPr id="5" name="Footer Placeholder 4">
            <a:extLst>
              <a:ext uri="{FF2B5EF4-FFF2-40B4-BE49-F238E27FC236}">
                <a16:creationId xmlns:a16="http://schemas.microsoft.com/office/drawing/2014/main" id="{A5EA38A4-8395-7429-17CC-C067AEC351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078B28-076C-5491-5616-EFAE936092D5}"/>
              </a:ext>
            </a:extLst>
          </p:cNvPr>
          <p:cNvSpPr>
            <a:spLocks noGrp="1"/>
          </p:cNvSpPr>
          <p:nvPr>
            <p:ph type="sldNum" sz="quarter" idx="12"/>
          </p:nvPr>
        </p:nvSpPr>
        <p:spPr/>
        <p:txBody>
          <a:bodyPr/>
          <a:lstStyle/>
          <a:p>
            <a:fld id="{BD4C75E6-717B-4E2A-8D4F-1A7CF2D385B1}" type="slidenum">
              <a:rPr lang="en-GB" smtClean="0"/>
              <a:t>‹#›</a:t>
            </a:fld>
            <a:endParaRPr lang="en-GB"/>
          </a:p>
        </p:txBody>
      </p:sp>
    </p:spTree>
    <p:extLst>
      <p:ext uri="{BB962C8B-B14F-4D97-AF65-F5344CB8AC3E}">
        <p14:creationId xmlns:p14="http://schemas.microsoft.com/office/powerpoint/2010/main" val="372964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EEC9E-E7AF-9087-9BE8-E931A78E3D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52C2E8D-8D92-E797-72A6-B4F913E510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B4AF73D-A7A7-4913-D632-0D20C6D124BD}"/>
              </a:ext>
            </a:extLst>
          </p:cNvPr>
          <p:cNvSpPr>
            <a:spLocks noGrp="1"/>
          </p:cNvSpPr>
          <p:nvPr>
            <p:ph type="dt" sz="half" idx="10"/>
          </p:nvPr>
        </p:nvSpPr>
        <p:spPr/>
        <p:txBody>
          <a:bodyPr/>
          <a:lstStyle/>
          <a:p>
            <a:fld id="{2214669E-2D1F-4205-B56C-B62624085D11}" type="datetimeFigureOut">
              <a:rPr lang="en-GB" smtClean="0"/>
              <a:t>09/01/2023</a:t>
            </a:fld>
            <a:endParaRPr lang="en-GB"/>
          </a:p>
        </p:txBody>
      </p:sp>
      <p:sp>
        <p:nvSpPr>
          <p:cNvPr id="5" name="Footer Placeholder 4">
            <a:extLst>
              <a:ext uri="{FF2B5EF4-FFF2-40B4-BE49-F238E27FC236}">
                <a16:creationId xmlns:a16="http://schemas.microsoft.com/office/drawing/2014/main" id="{45AED3AC-7BB8-6DEE-6716-E73CA451C9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FDBBD9-0887-F053-430A-4E57F3840B46}"/>
              </a:ext>
            </a:extLst>
          </p:cNvPr>
          <p:cNvSpPr>
            <a:spLocks noGrp="1"/>
          </p:cNvSpPr>
          <p:nvPr>
            <p:ph type="sldNum" sz="quarter" idx="12"/>
          </p:nvPr>
        </p:nvSpPr>
        <p:spPr/>
        <p:txBody>
          <a:bodyPr/>
          <a:lstStyle/>
          <a:p>
            <a:fld id="{BD4C75E6-717B-4E2A-8D4F-1A7CF2D385B1}" type="slidenum">
              <a:rPr lang="en-GB" smtClean="0"/>
              <a:t>‹#›</a:t>
            </a:fld>
            <a:endParaRPr lang="en-GB"/>
          </a:p>
        </p:txBody>
      </p:sp>
    </p:spTree>
    <p:extLst>
      <p:ext uri="{BB962C8B-B14F-4D97-AF65-F5344CB8AC3E}">
        <p14:creationId xmlns:p14="http://schemas.microsoft.com/office/powerpoint/2010/main" val="23251062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032000" y="1397000"/>
          <a:ext cx="8128000" cy="2966720"/>
        </p:xfrm>
        <a:graphic>
          <a:graphicData uri="http://schemas.openxmlformats.org/drawingml/2006/table">
            <a:tbl>
              <a:tblPr firstRow="1" bandRow="1">
                <a:tableStyleId>{2D5ABB26-0587-4C30-8999-92F81FD0307C}</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370840">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0"/>
                  </a:ext>
                </a:extLst>
              </a:tr>
              <a:tr h="370840">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1"/>
                  </a:ext>
                </a:extLst>
              </a:tr>
              <a:tr h="370840">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2"/>
                  </a:ext>
                </a:extLst>
              </a:tr>
              <a:tr h="370840">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3"/>
                  </a:ext>
                </a:extLst>
              </a:tr>
              <a:tr h="370840">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4"/>
                  </a:ext>
                </a:extLst>
              </a:tr>
              <a:tr h="370840">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5"/>
                  </a:ext>
                </a:extLst>
              </a:tr>
              <a:tr h="370840">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6"/>
                  </a:ext>
                </a:extLst>
              </a:tr>
              <a:tr h="370840">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459823146"/>
      </p:ext>
    </p:extLst>
  </p:cSld>
  <p:clrMap bg1="lt1" tx1="dk1" bg2="lt2" tx2="dk2" accent1="accent1" accent2="accent2" accent3="accent3" accent4="accent4" accent5="accent5" accent6="accent6" hlink="hlink" folHlink="folHlink"/>
  <p:sldLayoutIdLst>
    <p:sldLayoutId id="2147483656" r:id="rId1"/>
    <p:sldLayoutId id="2147483660" r:id="rId2"/>
    <p:sldLayoutId id="2147483661" r:id="rId3"/>
  </p:sldLayoutIdLst>
  <p:hf hdr="0" ftr="0" dt="0"/>
  <p:txStyles>
    <p:titleStyle>
      <a:lvl1pPr algn="l" defTabSz="457200" rtl="0" eaLnBrk="1" latinLnBrk="0" hangingPunct="1">
        <a:spcBef>
          <a:spcPct val="0"/>
        </a:spcBef>
        <a:buNone/>
        <a:defRPr sz="3200" kern="1200">
          <a:solidFill>
            <a:srgbClr val="E75306"/>
          </a:solidFill>
          <a:latin typeface="Arial" panose="020B0604020202020204" pitchFamily="34" charset="0"/>
          <a:ea typeface="+mj-ea"/>
          <a:cs typeface="Arial" panose="020B0604020202020204" pitchFamily="34" charset="0"/>
        </a:defRPr>
      </a:lvl1pPr>
    </p:titleStyle>
    <p:bodyStyle>
      <a:lvl1pPr marL="0" indent="0" algn="l" defTabSz="457200" rtl="0" eaLnBrk="1" latinLnBrk="0" hangingPunct="1">
        <a:spcBef>
          <a:spcPct val="20000"/>
        </a:spcBef>
        <a:buFont typeface="Arial"/>
        <a:buNone/>
        <a:defRPr sz="1600" kern="1200">
          <a:solidFill>
            <a:srgbClr val="5A5A59"/>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99E38-0980-E739-75AD-99FC9D2185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BEB16B7-49A8-9D75-0CFF-4567C53DAF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C6F7229-4FD0-78C2-C924-3FFFCB6283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4669E-2D1F-4205-B56C-B62624085D11}" type="datetimeFigureOut">
              <a:rPr lang="en-GB" smtClean="0"/>
              <a:t>09/01/2023</a:t>
            </a:fld>
            <a:endParaRPr lang="en-GB"/>
          </a:p>
        </p:txBody>
      </p:sp>
      <p:sp>
        <p:nvSpPr>
          <p:cNvPr id="5" name="Footer Placeholder 4">
            <a:extLst>
              <a:ext uri="{FF2B5EF4-FFF2-40B4-BE49-F238E27FC236}">
                <a16:creationId xmlns:a16="http://schemas.microsoft.com/office/drawing/2014/main" id="{FDC21FA0-DF71-161E-D6E3-67C2F4C604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B7EC998-FCFE-65AC-A05A-58F67A61C9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4C75E6-717B-4E2A-8D4F-1A7CF2D385B1}" type="slidenum">
              <a:rPr lang="en-GB" smtClean="0"/>
              <a:t>‹#›</a:t>
            </a:fld>
            <a:endParaRPr lang="en-GB"/>
          </a:p>
        </p:txBody>
      </p:sp>
    </p:spTree>
    <p:extLst>
      <p:ext uri="{BB962C8B-B14F-4D97-AF65-F5344CB8AC3E}">
        <p14:creationId xmlns:p14="http://schemas.microsoft.com/office/powerpoint/2010/main" val="3697695620"/>
      </p:ext>
    </p:extLst>
  </p:cSld>
  <p:clrMap bg1="lt1" tx1="dk1" bg2="lt2" tx2="dk2" accent1="accent1" accent2="accent2" accent3="accent3" accent4="accent4" accent5="accent5" accent6="accent6" hlink="hlink" folHlink="folHlink"/>
  <p:sldLayoutIdLst>
    <p:sldLayoutId id="2147483650"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gif"/><Relationship Id="rId7" Type="http://schemas.openxmlformats.org/officeDocument/2006/relationships/image" Target="../media/image36.gif"/><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35.gif"/><Relationship Id="rId5" Type="http://schemas.openxmlformats.org/officeDocument/2006/relationships/image" Target="../media/image34.gif"/><Relationship Id="rId4" Type="http://schemas.openxmlformats.org/officeDocument/2006/relationships/image" Target="../media/image33.gi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video" Target="https://www.youtube.com/embed/3iKHr-JnWYA?feature=oembed" TargetMode="Externa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rcRect/>
          <a:stretch/>
        </p:blipFill>
        <p:spPr>
          <a:xfrm>
            <a:off x="1025165" y="336129"/>
            <a:ext cx="10141669" cy="6185742"/>
          </a:xfrm>
          <a:prstGeom prst="rect">
            <a:avLst/>
          </a:prstGeom>
        </p:spPr>
      </p:pic>
      <p:sp>
        <p:nvSpPr>
          <p:cNvPr id="9" name="Rectangle 8">
            <a:extLst>
              <a:ext uri="{FF2B5EF4-FFF2-40B4-BE49-F238E27FC236}">
                <a16:creationId xmlns:a16="http://schemas.microsoft.com/office/drawing/2014/main" id="{C8189DE3-0FB0-9AF0-412F-506F689697ED}"/>
              </a:ext>
            </a:extLst>
          </p:cNvPr>
          <p:cNvSpPr/>
          <p:nvPr/>
        </p:nvSpPr>
        <p:spPr>
          <a:xfrm>
            <a:off x="370036" y="5601437"/>
            <a:ext cx="10908405" cy="112344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33D41DBB-3150-CDF3-DE96-509B23557D0D}"/>
              </a:ext>
            </a:extLst>
          </p:cNvPr>
          <p:cNvSpPr/>
          <p:nvPr/>
        </p:nvSpPr>
        <p:spPr>
          <a:xfrm>
            <a:off x="837127" y="682579"/>
            <a:ext cx="10908405" cy="70833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TextBox 5"/>
          <p:cNvSpPr txBox="1"/>
          <p:nvPr/>
        </p:nvSpPr>
        <p:spPr>
          <a:xfrm>
            <a:off x="2283346" y="885588"/>
            <a:ext cx="7625305" cy="489493"/>
          </a:xfrm>
          <a:prstGeom prst="rect">
            <a:avLst/>
          </a:prstGeom>
          <a:noFill/>
        </p:spPr>
        <p:txBody>
          <a:bodyPr wrap="square" lIns="0" tIns="0" rIns="0" bIns="0" rtlCol="0">
            <a:spAutoFit/>
          </a:bodyPr>
          <a:lstStyle/>
          <a:p>
            <a:pPr algn="ctr">
              <a:lnSpc>
                <a:spcPts val="3400"/>
              </a:lnSpc>
            </a:pPr>
            <a:r>
              <a:rPr lang="en-US" sz="4800" kern="3200" spc="-30" dirty="0">
                <a:ln>
                  <a:solidFill>
                    <a:srgbClr val="69B39D"/>
                  </a:solidFill>
                </a:ln>
                <a:solidFill>
                  <a:srgbClr val="6FB39D"/>
                </a:solidFill>
                <a:latin typeface="Calibri" panose="020F0502020204030204" pitchFamily="34" charset="0"/>
                <a:cs typeface="BloomSpeakOT-Regular"/>
              </a:rPr>
              <a:t>Circular Fashion</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28200" y="5026093"/>
            <a:ext cx="2463800" cy="1829605"/>
          </a:xfrm>
          <a:prstGeom prst="rect">
            <a:avLst/>
          </a:prstGeom>
        </p:spPr>
      </p:pic>
      <p:grpSp>
        <p:nvGrpSpPr>
          <p:cNvPr id="3" name="Group 2">
            <a:extLst>
              <a:ext uri="{FF2B5EF4-FFF2-40B4-BE49-F238E27FC236}">
                <a16:creationId xmlns:a16="http://schemas.microsoft.com/office/drawing/2014/main" id="{70AFC342-0107-2B57-CCD7-88C22521EBDB}"/>
              </a:ext>
            </a:extLst>
          </p:cNvPr>
          <p:cNvGrpSpPr/>
          <p:nvPr/>
        </p:nvGrpSpPr>
        <p:grpSpPr>
          <a:xfrm>
            <a:off x="1025165" y="5646950"/>
            <a:ext cx="1718035" cy="1139658"/>
            <a:chOff x="0" y="114969"/>
            <a:chExt cx="1669858" cy="1107405"/>
          </a:xfrm>
        </p:grpSpPr>
        <p:pic>
          <p:nvPicPr>
            <p:cNvPr id="4" name="Picture 3">
              <a:extLst>
                <a:ext uri="{FF2B5EF4-FFF2-40B4-BE49-F238E27FC236}">
                  <a16:creationId xmlns:a16="http://schemas.microsoft.com/office/drawing/2014/main" id="{0DF3BB28-CC98-B363-E09A-491530A8EA7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0" y="114969"/>
              <a:ext cx="895350" cy="1107405"/>
            </a:xfrm>
            <a:prstGeom prst="rect">
              <a:avLst/>
            </a:prstGeom>
            <a:noFill/>
            <a:ln>
              <a:noFill/>
            </a:ln>
          </p:spPr>
        </p:pic>
        <p:pic>
          <p:nvPicPr>
            <p:cNvPr id="8" name="Picture 7" descr="A close up of a sign&#10;&#10;Description automatically generated">
              <a:extLst>
                <a:ext uri="{FF2B5EF4-FFF2-40B4-BE49-F238E27FC236}">
                  <a16:creationId xmlns:a16="http://schemas.microsoft.com/office/drawing/2014/main" id="{6AA07232-9D2C-6AD2-4AEC-0F7967D3101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0093" y="170121"/>
              <a:ext cx="659765" cy="925195"/>
            </a:xfrm>
            <a:prstGeom prst="rect">
              <a:avLst/>
            </a:prstGeom>
          </p:spPr>
        </p:pic>
      </p:grpSp>
    </p:spTree>
    <p:extLst>
      <p:ext uri="{BB962C8B-B14F-4D97-AF65-F5344CB8AC3E}">
        <p14:creationId xmlns:p14="http://schemas.microsoft.com/office/powerpoint/2010/main" val="1571723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068045-2A18-4887-BA38-122A98E9ABD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7275" y="820271"/>
            <a:ext cx="11017449" cy="5217458"/>
          </a:xfrm>
          <a:prstGeom prst="rect">
            <a:avLst/>
          </a:prstGeom>
        </p:spPr>
      </p:pic>
      <p:pic>
        <p:nvPicPr>
          <p:cNvPr id="3076" name="Picture 4" descr="Vinted/Kleiderkreisel spendet 1 Million Euro zur Unterstützung des ...">
            <a:extLst>
              <a:ext uri="{FF2B5EF4-FFF2-40B4-BE49-F238E27FC236}">
                <a16:creationId xmlns:a16="http://schemas.microsoft.com/office/drawing/2014/main" id="{A1E9531D-22C9-D9D0-A767-F4D470320C62}"/>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928386" y="4787153"/>
            <a:ext cx="3829722" cy="1764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886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A572AD-F0E7-9B81-8BCD-388D99C149E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63716" y="477078"/>
            <a:ext cx="9141054" cy="5141843"/>
          </a:xfrm>
          <a:prstGeom prst="rect">
            <a:avLst/>
          </a:prstGeom>
        </p:spPr>
      </p:pic>
      <p:pic>
        <p:nvPicPr>
          <p:cNvPr id="4098" name="Picture 2" descr="Repair Cafe Wales">
            <a:extLst>
              <a:ext uri="{FF2B5EF4-FFF2-40B4-BE49-F238E27FC236}">
                <a16:creationId xmlns:a16="http://schemas.microsoft.com/office/drawing/2014/main" id="{F2800718-C47A-291B-D1D3-83B29CC625B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21102460">
            <a:off x="5839401" y="4911671"/>
            <a:ext cx="6247442" cy="1911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7194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428FBB-A867-4D4F-CE33-ADBDB79E35E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67255" y="599090"/>
            <a:ext cx="10825284" cy="5244662"/>
          </a:xfrm>
          <a:prstGeom prst="rect">
            <a:avLst/>
          </a:prstGeom>
        </p:spPr>
      </p:pic>
      <p:pic>
        <p:nvPicPr>
          <p:cNvPr id="5122" name="Picture 2" descr="Dewberry PR | Logos, Denim company, Retail logos">
            <a:extLst>
              <a:ext uri="{FF2B5EF4-FFF2-40B4-BE49-F238E27FC236}">
                <a16:creationId xmlns:a16="http://schemas.microsoft.com/office/drawing/2014/main" id="{9E52E647-294A-1F0F-D210-BEAF55F712D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132782" y="3550921"/>
            <a:ext cx="3716878" cy="3716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7202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570AAD-36E3-0F01-DBC9-62392A45810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3643" y="367983"/>
            <a:ext cx="11009692" cy="5118540"/>
          </a:xfrm>
          <a:prstGeom prst="rect">
            <a:avLst/>
          </a:prstGeom>
        </p:spPr>
      </p:pic>
      <p:pic>
        <p:nvPicPr>
          <p:cNvPr id="6146" name="Picture 2">
            <a:extLst>
              <a:ext uri="{FF2B5EF4-FFF2-40B4-BE49-F238E27FC236}">
                <a16:creationId xmlns:a16="http://schemas.microsoft.com/office/drawing/2014/main" id="{94BA0EEE-039E-78A8-32D0-2561849B4D7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015147" y="4989226"/>
            <a:ext cx="2823210" cy="1670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843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BA4595-4E20-BBDA-CF17-8ED54CB9782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112"/>
          <a:stretch/>
        </p:blipFill>
        <p:spPr>
          <a:xfrm>
            <a:off x="-532318" y="495780"/>
            <a:ext cx="11600942" cy="5260426"/>
          </a:xfrm>
          <a:prstGeom prst="rect">
            <a:avLst/>
          </a:prstGeom>
        </p:spPr>
      </p:pic>
      <p:pic>
        <p:nvPicPr>
          <p:cNvPr id="7170" name="Picture 2" descr="EcoWardrobe Logo">
            <a:extLst>
              <a:ext uri="{FF2B5EF4-FFF2-40B4-BE49-F238E27FC236}">
                <a16:creationId xmlns:a16="http://schemas.microsoft.com/office/drawing/2014/main" id="{B005283F-8598-6FD9-2F2A-2301A9E4DA8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20397246">
            <a:off x="8601203" y="5287976"/>
            <a:ext cx="3420603" cy="959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650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D5724B3-58D2-96D9-9A2A-0E4B635187FC}"/>
              </a:ext>
            </a:extLst>
          </p:cNvPr>
          <p:cNvSpPr txBox="1"/>
          <p:nvPr/>
        </p:nvSpPr>
        <p:spPr>
          <a:xfrm>
            <a:off x="509155" y="509155"/>
            <a:ext cx="7904728" cy="646331"/>
          </a:xfrm>
          <a:prstGeom prst="rect">
            <a:avLst/>
          </a:prstGeom>
          <a:noFill/>
        </p:spPr>
        <p:txBody>
          <a:bodyPr wrap="none" rtlCol="0">
            <a:spAutoFit/>
          </a:bodyPr>
          <a:lstStyle/>
          <a:p>
            <a:r>
              <a:rPr lang="en-GB" sz="3600" dirty="0">
                <a:solidFill>
                  <a:srgbClr val="6FB39D"/>
                </a:solidFill>
              </a:rPr>
              <a:t>Now its your turn to re-think fashion</a:t>
            </a:r>
            <a:r>
              <a:rPr lang="en-GB" sz="3600" dirty="0"/>
              <a:t>…</a:t>
            </a:r>
          </a:p>
        </p:txBody>
      </p:sp>
      <p:sp>
        <p:nvSpPr>
          <p:cNvPr id="7" name="TextBox 6">
            <a:extLst>
              <a:ext uri="{FF2B5EF4-FFF2-40B4-BE49-F238E27FC236}">
                <a16:creationId xmlns:a16="http://schemas.microsoft.com/office/drawing/2014/main" id="{25664216-896A-3C33-4B7F-B5630224B99C}"/>
              </a:ext>
            </a:extLst>
          </p:cNvPr>
          <p:cNvSpPr txBox="1"/>
          <p:nvPr/>
        </p:nvSpPr>
        <p:spPr>
          <a:xfrm>
            <a:off x="509155" y="1269491"/>
            <a:ext cx="10963680" cy="1663148"/>
          </a:xfrm>
          <a:prstGeom prst="rect">
            <a:avLst/>
          </a:prstGeom>
          <a:noFill/>
        </p:spPr>
        <p:txBody>
          <a:bodyPr wrap="square">
            <a:spAutoFit/>
          </a:bodyPr>
          <a:lstStyle/>
          <a:p>
            <a:pPr>
              <a:lnSpc>
                <a:spcPct val="107000"/>
              </a:lnSpc>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Carry out further research into existing Circular Fashion. Use what you learn to inspire your design of your own brand selling a circular clothing item or line. </a:t>
            </a:r>
          </a:p>
          <a:p>
            <a:pPr>
              <a:lnSpc>
                <a:spcPct val="107000"/>
              </a:lnSpc>
              <a:spcAft>
                <a:spcPts val="800"/>
              </a:spcAft>
            </a:pPr>
            <a:endParaRPr lang="en-GB"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Consider -  </a:t>
            </a:r>
            <a:r>
              <a:rPr lang="en-GB" sz="24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8" name="TextBox 7">
            <a:extLst>
              <a:ext uri="{FF2B5EF4-FFF2-40B4-BE49-F238E27FC236}">
                <a16:creationId xmlns:a16="http://schemas.microsoft.com/office/drawing/2014/main" id="{913892B5-0EB4-D395-7043-0D85C032A15B}"/>
              </a:ext>
            </a:extLst>
          </p:cNvPr>
          <p:cNvSpPr txBox="1"/>
          <p:nvPr/>
        </p:nvSpPr>
        <p:spPr>
          <a:xfrm>
            <a:off x="987620" y="2932639"/>
            <a:ext cx="10963680" cy="3456587"/>
          </a:xfrm>
          <a:prstGeom prst="rect">
            <a:avLst/>
          </a:prstGeom>
          <a:noFill/>
        </p:spPr>
        <p:txBody>
          <a:bodyPr wrap="square">
            <a:spAutoFit/>
          </a:bodyPr>
          <a:lstStyle/>
          <a:p>
            <a:pPr marL="342900" indent="-342900">
              <a:lnSpc>
                <a:spcPct val="107000"/>
              </a:lnSpc>
              <a:spcAft>
                <a:spcPts val="800"/>
              </a:spcAft>
              <a:buFont typeface="Arial" panose="020B0604020202020204" pitchFamily="34" charset="0"/>
              <a:buChar char="•"/>
            </a:pPr>
            <a:r>
              <a:rPr lang="en-GB" sz="2400" dirty="0">
                <a:latin typeface="Calibri" panose="020F0502020204030204" pitchFamily="34" charset="0"/>
                <a:ea typeface="Calibri" panose="020F0502020204030204" pitchFamily="34" charset="0"/>
                <a:cs typeface="Times New Roman" panose="02020603050405020304" pitchFamily="18" charset="0"/>
              </a:rPr>
              <a:t>Name and story – many sustainable brands have a great story behind them</a:t>
            </a:r>
          </a:p>
          <a:p>
            <a:pPr marL="342900" indent="-342900">
              <a:lnSpc>
                <a:spcPct val="107000"/>
              </a:lnSpc>
              <a:spcAft>
                <a:spcPts val="800"/>
              </a:spcAft>
              <a:buFont typeface="Arial" panose="020B0604020202020204" pitchFamily="34" charset="0"/>
              <a:buChar char="•"/>
            </a:pPr>
            <a:r>
              <a:rPr lang="en-GB" sz="2400" dirty="0">
                <a:latin typeface="Calibri" panose="020F0502020204030204" pitchFamily="34" charset="0"/>
                <a:ea typeface="Calibri" panose="020F0502020204030204" pitchFamily="34" charset="0"/>
                <a:cs typeface="Times New Roman" panose="02020603050405020304" pitchFamily="18" charset="0"/>
              </a:rPr>
              <a:t>What is you product and why? How is it being sold/used?</a:t>
            </a:r>
          </a:p>
          <a:p>
            <a:pPr marL="342900" indent="-342900">
              <a:lnSpc>
                <a:spcPct val="107000"/>
              </a:lnSpc>
              <a:spcAft>
                <a:spcPts val="800"/>
              </a:spcAft>
              <a:buFont typeface="Arial" panose="020B0604020202020204" pitchFamily="34" charset="0"/>
              <a:buChar char="•"/>
            </a:pPr>
            <a:r>
              <a:rPr lang="en-GB" sz="2400" dirty="0">
                <a:latin typeface="Calibri" panose="020F0502020204030204" pitchFamily="34" charset="0"/>
                <a:ea typeface="Calibri" panose="020F0502020204030204" pitchFamily="34" charset="0"/>
                <a:cs typeface="Times New Roman" panose="02020603050405020304" pitchFamily="18" charset="0"/>
              </a:rPr>
              <a:t>Where is it made, what materials are used?</a:t>
            </a:r>
          </a:p>
          <a:p>
            <a:pPr marL="342900" indent="-342900">
              <a:lnSpc>
                <a:spcPct val="107000"/>
              </a:lnSpc>
              <a:spcAft>
                <a:spcPts val="800"/>
              </a:spcAft>
              <a:buFont typeface="Arial" panose="020B0604020202020204" pitchFamily="34" charset="0"/>
              <a:buChar char="•"/>
            </a:pPr>
            <a:r>
              <a:rPr lang="en-GB" sz="2400" dirty="0">
                <a:latin typeface="Calibri" panose="020F0502020204030204" pitchFamily="34" charset="0"/>
                <a:ea typeface="Calibri" panose="020F0502020204030204" pitchFamily="34" charset="0"/>
                <a:cs typeface="Times New Roman" panose="02020603050405020304" pitchFamily="18" charset="0"/>
              </a:rPr>
              <a:t>What makes it sustainable and </a:t>
            </a:r>
            <a:r>
              <a:rPr lang="en-GB" sz="2400" dirty="0">
                <a:latin typeface="Calibri" panose="020F0502020204030204" pitchFamily="34" charset="0"/>
                <a:cs typeface="Times New Roman" panose="02020603050405020304" pitchFamily="18" charset="0"/>
              </a:rPr>
              <a:t>circular? How can it help the planet?</a:t>
            </a:r>
          </a:p>
          <a:p>
            <a:pPr marL="342900" indent="-342900">
              <a:lnSpc>
                <a:spcPct val="107000"/>
              </a:lnSpc>
              <a:spcAft>
                <a:spcPts val="800"/>
              </a:spcAft>
              <a:buFont typeface="Arial" panose="020B0604020202020204" pitchFamily="34" charset="0"/>
              <a:buChar char="•"/>
            </a:pPr>
            <a:r>
              <a:rPr lang="en-GB" sz="2400" dirty="0">
                <a:latin typeface="Calibri" panose="020F0502020204030204" pitchFamily="34" charset="0"/>
                <a:ea typeface="Calibri" panose="020F0502020204030204" pitchFamily="34" charset="0"/>
                <a:cs typeface="Times New Roman" panose="02020603050405020304" pitchFamily="18" charset="0"/>
              </a:rPr>
              <a:t>Packaging, care, end of life choices?</a:t>
            </a:r>
          </a:p>
          <a:p>
            <a:pPr marL="342900" indent="-342900">
              <a:lnSpc>
                <a:spcPct val="107000"/>
              </a:lnSpc>
              <a:spcAft>
                <a:spcPts val="800"/>
              </a:spcAft>
              <a:buFont typeface="Arial" panose="020B0604020202020204" pitchFamily="34" charset="0"/>
              <a:buChar char="•"/>
            </a:pPr>
            <a:r>
              <a:rPr lang="en-GB" sz="2400" dirty="0">
                <a:latin typeface="Calibri" panose="020F0502020204030204" pitchFamily="34" charset="0"/>
                <a:ea typeface="Calibri" panose="020F0502020204030204" pitchFamily="34" charset="0"/>
                <a:cs typeface="Times New Roman" panose="02020603050405020304" pitchFamily="18" charset="0"/>
              </a:rPr>
              <a:t>Anything else that is important people know about your brand</a:t>
            </a:r>
          </a:p>
          <a:p>
            <a:pPr marL="342900" indent="-342900">
              <a:lnSpc>
                <a:spcPct val="107000"/>
              </a:lnSpc>
              <a:spcAft>
                <a:spcPts val="800"/>
              </a:spcAft>
              <a:buFont typeface="Arial" panose="020B0604020202020204" pitchFamily="34" charset="0"/>
              <a:buChar char="•"/>
            </a:pPr>
            <a:endParaRPr lang="en-GB"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1004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KWT-icon-corner-white.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394728" y="285955"/>
            <a:ext cx="4987522" cy="2224201"/>
          </a:xfrm>
          <a:prstGeom prst="rect">
            <a:avLst/>
          </a:prstGeom>
        </p:spPr>
      </p:pic>
      <p:sp>
        <p:nvSpPr>
          <p:cNvPr id="2" name="Rectangle 1"/>
          <p:cNvSpPr/>
          <p:nvPr/>
        </p:nvSpPr>
        <p:spPr>
          <a:xfrm>
            <a:off x="0" y="0"/>
            <a:ext cx="12192000" cy="6858000"/>
          </a:xfrm>
          <a:prstGeom prst="rect">
            <a:avLst/>
          </a:prstGeom>
          <a:solidFill>
            <a:srgbClr val="69B3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KWT-Portrait-white.gi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88039" y="2774950"/>
            <a:ext cx="815925" cy="1308100"/>
          </a:xfrm>
          <a:prstGeom prst="rect">
            <a:avLst/>
          </a:prstGeom>
        </p:spPr>
      </p:pic>
      <p:pic>
        <p:nvPicPr>
          <p:cNvPr id="4" name="Picture 3" descr="social-media-icons-white.gi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16431" y="6540053"/>
            <a:ext cx="495300" cy="114300"/>
          </a:xfrm>
          <a:prstGeom prst="rect">
            <a:avLst/>
          </a:prstGeom>
        </p:spPr>
      </p:pic>
      <p:sp>
        <p:nvSpPr>
          <p:cNvPr id="10" name="TextBox 9"/>
          <p:cNvSpPr txBox="1"/>
          <p:nvPr/>
        </p:nvSpPr>
        <p:spPr>
          <a:xfrm>
            <a:off x="1803400" y="6459960"/>
            <a:ext cx="7725505" cy="184666"/>
          </a:xfrm>
          <a:prstGeom prst="rect">
            <a:avLst/>
          </a:prstGeom>
          <a:noFill/>
        </p:spPr>
        <p:txBody>
          <a:bodyPr wrap="square" lIns="0" tIns="0" rIns="0" bIns="0" rtlCol="0">
            <a:spAutoFit/>
          </a:bodyPr>
          <a:lstStyle/>
          <a:p>
            <a:pPr>
              <a:lnSpc>
                <a:spcPts val="700"/>
              </a:lnSpc>
            </a:pPr>
            <a:r>
              <a:rPr lang="en-US" sz="600" err="1">
                <a:solidFill>
                  <a:schemeClr val="bg1"/>
                </a:solidFill>
                <a:latin typeface="BloomSpeakOT-Regular"/>
                <a:cs typeface="BloomSpeakOT-Regular"/>
              </a:rPr>
              <a:t>Cadwch</a:t>
            </a:r>
            <a:r>
              <a:rPr lang="en-US" sz="600">
                <a:solidFill>
                  <a:schemeClr val="bg1"/>
                </a:solidFill>
                <a:latin typeface="BloomSpeakOT-Regular"/>
                <a:cs typeface="BloomSpeakOT-Regular"/>
              </a:rPr>
              <a:t> </a:t>
            </a:r>
            <a:r>
              <a:rPr lang="en-US" sz="600" err="1">
                <a:solidFill>
                  <a:schemeClr val="bg1"/>
                </a:solidFill>
                <a:latin typeface="BloomSpeakOT-Regular"/>
                <a:cs typeface="BloomSpeakOT-Regular"/>
              </a:rPr>
              <a:t>Gymru’n</a:t>
            </a:r>
            <a:r>
              <a:rPr lang="en-US" sz="600">
                <a:solidFill>
                  <a:schemeClr val="bg1"/>
                </a:solidFill>
                <a:latin typeface="BloomSpeakOT-Regular"/>
                <a:cs typeface="BloomSpeakOT-Regular"/>
              </a:rPr>
              <a:t> </a:t>
            </a:r>
            <a:r>
              <a:rPr lang="en-US" sz="600" err="1">
                <a:solidFill>
                  <a:schemeClr val="bg1"/>
                </a:solidFill>
                <a:latin typeface="BloomSpeakOT-Regular"/>
                <a:cs typeface="BloomSpeakOT-Regular"/>
              </a:rPr>
              <a:t>Daclus</a:t>
            </a:r>
            <a:r>
              <a:rPr lang="en-US" sz="600">
                <a:solidFill>
                  <a:schemeClr val="bg1"/>
                </a:solidFill>
                <a:latin typeface="BloomSpeakOT-Regular"/>
                <a:cs typeface="BloomSpeakOT-Regular"/>
              </a:rPr>
              <a:t> </a:t>
            </a:r>
            <a:r>
              <a:rPr lang="en-US" sz="600" err="1">
                <a:solidFill>
                  <a:schemeClr val="bg1"/>
                </a:solidFill>
                <a:latin typeface="BloomSpeakOT-Regular"/>
                <a:cs typeface="BloomSpeakOT-Regular"/>
              </a:rPr>
              <a:t>yn</a:t>
            </a:r>
            <a:r>
              <a:rPr lang="en-US" sz="600">
                <a:solidFill>
                  <a:schemeClr val="bg1"/>
                </a:solidFill>
                <a:latin typeface="BloomSpeakOT-Regular"/>
                <a:cs typeface="BloomSpeakOT-Regular"/>
              </a:rPr>
              <a:t> </a:t>
            </a:r>
            <a:r>
              <a:rPr lang="en-US" sz="600" err="1">
                <a:solidFill>
                  <a:schemeClr val="bg1"/>
                </a:solidFill>
                <a:latin typeface="BloomSpeakOT-Regular"/>
                <a:cs typeface="BloomSpeakOT-Regular"/>
              </a:rPr>
              <a:t>gwmni</a:t>
            </a:r>
            <a:r>
              <a:rPr lang="en-US" sz="600">
                <a:solidFill>
                  <a:schemeClr val="bg1"/>
                </a:solidFill>
                <a:latin typeface="BloomSpeakOT-Regular"/>
                <a:cs typeface="BloomSpeakOT-Regular"/>
              </a:rPr>
              <a:t> </a:t>
            </a:r>
            <a:r>
              <a:rPr lang="en-US" sz="600" err="1">
                <a:solidFill>
                  <a:schemeClr val="bg1"/>
                </a:solidFill>
                <a:latin typeface="BloomSpeakOT-Regular"/>
                <a:cs typeface="BloomSpeakOT-Regular"/>
              </a:rPr>
              <a:t>wedi</a:t>
            </a:r>
            <a:r>
              <a:rPr lang="en-US" sz="600">
                <a:solidFill>
                  <a:schemeClr val="bg1"/>
                </a:solidFill>
                <a:latin typeface="BloomSpeakOT-Regular"/>
                <a:cs typeface="BloomSpeakOT-Regular"/>
              </a:rPr>
              <a:t> </a:t>
            </a:r>
            <a:r>
              <a:rPr lang="en-US" sz="600" err="1">
                <a:solidFill>
                  <a:schemeClr val="bg1"/>
                </a:solidFill>
                <a:latin typeface="BloomSpeakOT-Regular"/>
                <a:cs typeface="BloomSpeakOT-Regular"/>
              </a:rPr>
              <a:t>ei</a:t>
            </a:r>
            <a:r>
              <a:rPr lang="en-US" sz="600">
                <a:solidFill>
                  <a:schemeClr val="bg1"/>
                </a:solidFill>
                <a:latin typeface="BloomSpeakOT-Regular"/>
                <a:cs typeface="BloomSpeakOT-Regular"/>
              </a:rPr>
              <a:t> </a:t>
            </a:r>
            <a:r>
              <a:rPr lang="en-US" sz="600" err="1">
                <a:solidFill>
                  <a:schemeClr val="bg1"/>
                </a:solidFill>
                <a:latin typeface="BloomSpeakOT-Regular"/>
                <a:cs typeface="BloomSpeakOT-Regular"/>
              </a:rPr>
              <a:t>gyfyngu</a:t>
            </a:r>
            <a:r>
              <a:rPr lang="en-US" sz="600">
                <a:solidFill>
                  <a:schemeClr val="bg1"/>
                </a:solidFill>
                <a:latin typeface="BloomSpeakOT-Regular"/>
                <a:cs typeface="BloomSpeakOT-Regular"/>
              </a:rPr>
              <a:t> </a:t>
            </a:r>
            <a:r>
              <a:rPr lang="en-US" sz="600" err="1">
                <a:solidFill>
                  <a:schemeClr val="bg1"/>
                </a:solidFill>
                <a:latin typeface="BloomSpeakOT-Regular"/>
                <a:cs typeface="BloomSpeakOT-Regular"/>
              </a:rPr>
              <a:t>trwy</a:t>
            </a:r>
            <a:r>
              <a:rPr lang="en-US" sz="600">
                <a:solidFill>
                  <a:schemeClr val="bg1"/>
                </a:solidFill>
                <a:latin typeface="BloomSpeakOT-Regular"/>
                <a:cs typeface="BloomSpeakOT-Regular"/>
              </a:rPr>
              <a:t> </a:t>
            </a:r>
            <a:r>
              <a:rPr lang="en-US" sz="600" err="1">
                <a:solidFill>
                  <a:schemeClr val="bg1"/>
                </a:solidFill>
                <a:latin typeface="BloomSpeakOT-Regular"/>
                <a:cs typeface="BloomSpeakOT-Regular"/>
              </a:rPr>
              <a:t>warant</a:t>
            </a:r>
            <a:r>
              <a:rPr lang="en-US" sz="600">
                <a:solidFill>
                  <a:schemeClr val="bg1"/>
                </a:solidFill>
                <a:latin typeface="BloomSpeakOT-Regular"/>
                <a:cs typeface="BloomSpeakOT-Regular"/>
              </a:rPr>
              <a:t>. </a:t>
            </a:r>
            <a:r>
              <a:rPr lang="en-US" sz="600" err="1">
                <a:solidFill>
                  <a:schemeClr val="bg1"/>
                </a:solidFill>
                <a:latin typeface="BloomSpeakOT-Regular"/>
                <a:cs typeface="BloomSpeakOT-Regular"/>
              </a:rPr>
              <a:t>Rhif</a:t>
            </a:r>
            <a:r>
              <a:rPr lang="en-US" sz="600">
                <a:solidFill>
                  <a:schemeClr val="bg1"/>
                </a:solidFill>
                <a:latin typeface="BloomSpeakOT-Regular"/>
                <a:cs typeface="BloomSpeakOT-Regular"/>
              </a:rPr>
              <a:t> </a:t>
            </a:r>
            <a:r>
              <a:rPr lang="en-US" sz="600" err="1">
                <a:solidFill>
                  <a:schemeClr val="bg1"/>
                </a:solidFill>
                <a:latin typeface="BloomSpeakOT-Regular"/>
                <a:cs typeface="BloomSpeakOT-Regular"/>
              </a:rPr>
              <a:t>Cwmni</a:t>
            </a:r>
            <a:r>
              <a:rPr lang="en-US" sz="600">
                <a:solidFill>
                  <a:schemeClr val="bg1"/>
                </a:solidFill>
                <a:latin typeface="BloomSpeakOT-Regular"/>
                <a:cs typeface="BloomSpeakOT-Regular"/>
              </a:rPr>
              <a:t>: 4011164 </a:t>
            </a:r>
            <a:r>
              <a:rPr lang="en-US" sz="600" err="1">
                <a:solidFill>
                  <a:schemeClr val="bg1"/>
                </a:solidFill>
                <a:latin typeface="BloomSpeakOT-Regular"/>
                <a:cs typeface="BloomSpeakOT-Regular"/>
              </a:rPr>
              <a:t>Rhif</a:t>
            </a:r>
            <a:r>
              <a:rPr lang="en-US" sz="600">
                <a:solidFill>
                  <a:schemeClr val="bg1"/>
                </a:solidFill>
                <a:latin typeface="BloomSpeakOT-Regular"/>
                <a:cs typeface="BloomSpeakOT-Regular"/>
              </a:rPr>
              <a:t> </a:t>
            </a:r>
            <a:r>
              <a:rPr lang="en-US" sz="600" err="1">
                <a:solidFill>
                  <a:schemeClr val="bg1"/>
                </a:solidFill>
                <a:latin typeface="BloomSpeakOT-Regular"/>
                <a:cs typeface="BloomSpeakOT-Regular"/>
              </a:rPr>
              <a:t>Elusen</a:t>
            </a:r>
            <a:r>
              <a:rPr lang="en-US" sz="600">
                <a:solidFill>
                  <a:schemeClr val="bg1"/>
                </a:solidFill>
                <a:latin typeface="BloomSpeakOT-Regular"/>
                <a:cs typeface="BloomSpeakOT-Regular"/>
              </a:rPr>
              <a:t>: 1082058 </a:t>
            </a:r>
            <a:r>
              <a:rPr lang="en-US" sz="600" err="1">
                <a:solidFill>
                  <a:schemeClr val="bg1"/>
                </a:solidFill>
                <a:latin typeface="BloomSpeakOT-Regular"/>
                <a:cs typeface="BloomSpeakOT-Regular"/>
              </a:rPr>
              <a:t>Rhif</a:t>
            </a:r>
            <a:r>
              <a:rPr lang="en-US" sz="600">
                <a:solidFill>
                  <a:schemeClr val="bg1"/>
                </a:solidFill>
                <a:latin typeface="BloomSpeakOT-Regular"/>
                <a:cs typeface="BloomSpeakOT-Regular"/>
              </a:rPr>
              <a:t> TAW: 850 3958 13 </a:t>
            </a:r>
          </a:p>
          <a:p>
            <a:pPr>
              <a:lnSpc>
                <a:spcPts val="700"/>
              </a:lnSpc>
            </a:pPr>
            <a:r>
              <a:rPr lang="en-US" sz="600">
                <a:solidFill>
                  <a:schemeClr val="bg1"/>
                </a:solidFill>
                <a:latin typeface="BloomSpeakOT-Regular"/>
                <a:cs typeface="BloomSpeakOT-Regular"/>
              </a:rPr>
              <a:t>Keep Wales Tidy is a Company Limited by Guarantee. Company Registration Number: 4011164 Charity Registration Number: 1082058 VAT Registration Number: 850 3958 13</a:t>
            </a:r>
          </a:p>
        </p:txBody>
      </p:sp>
      <p:grpSp>
        <p:nvGrpSpPr>
          <p:cNvPr id="17" name="Group 16"/>
          <p:cNvGrpSpPr/>
          <p:nvPr/>
        </p:nvGrpSpPr>
        <p:grpSpPr>
          <a:xfrm>
            <a:off x="1803401" y="6108701"/>
            <a:ext cx="4735391" cy="278015"/>
            <a:chOff x="279400" y="6108700"/>
            <a:chExt cx="4735391" cy="278015"/>
          </a:xfrm>
        </p:grpSpPr>
        <p:sp>
          <p:nvSpPr>
            <p:cNvPr id="9" name="TextBox 8"/>
            <p:cNvSpPr txBox="1"/>
            <p:nvPr/>
          </p:nvSpPr>
          <p:spPr>
            <a:xfrm>
              <a:off x="279400" y="6108700"/>
              <a:ext cx="4735391" cy="276999"/>
            </a:xfrm>
            <a:prstGeom prst="rect">
              <a:avLst/>
            </a:prstGeom>
            <a:noFill/>
          </p:spPr>
          <p:txBody>
            <a:bodyPr wrap="square" lIns="0" tIns="0" rIns="0" bIns="0" rtlCol="0">
              <a:spAutoFit/>
            </a:bodyPr>
            <a:lstStyle/>
            <a:p>
              <a:pPr>
                <a:lnSpc>
                  <a:spcPts val="1100"/>
                </a:lnSpc>
              </a:pPr>
              <a:r>
                <a:rPr lang="en-US" sz="900">
                  <a:solidFill>
                    <a:schemeClr val="bg1"/>
                  </a:solidFill>
                  <a:latin typeface="BloomSpeakOT-Regular"/>
                  <a:cs typeface="BloomSpeakOT-Regular"/>
                </a:rPr>
                <a:t>33-35 </a:t>
              </a:r>
              <a:r>
                <a:rPr lang="en-US" sz="900" err="1">
                  <a:solidFill>
                    <a:schemeClr val="bg1"/>
                  </a:solidFill>
                  <a:latin typeface="BloomSpeakOT-Regular"/>
                  <a:cs typeface="BloomSpeakOT-Regular"/>
                </a:rPr>
                <a:t>Heol</a:t>
              </a:r>
              <a:r>
                <a:rPr lang="en-US" sz="900">
                  <a:solidFill>
                    <a:schemeClr val="bg1"/>
                  </a:solidFill>
                  <a:latin typeface="BloomSpeakOT-Regular"/>
                  <a:cs typeface="BloomSpeakOT-Regular"/>
                </a:rPr>
                <a:t> </a:t>
              </a:r>
              <a:r>
                <a:rPr lang="en-US" sz="900" err="1">
                  <a:solidFill>
                    <a:schemeClr val="bg1"/>
                  </a:solidFill>
                  <a:latin typeface="BloomSpeakOT-Regular"/>
                  <a:cs typeface="BloomSpeakOT-Regular"/>
                </a:rPr>
                <a:t>yr</a:t>
              </a:r>
              <a:r>
                <a:rPr lang="en-US" sz="900">
                  <a:solidFill>
                    <a:schemeClr val="bg1"/>
                  </a:solidFill>
                  <a:latin typeface="BloomSpeakOT-Regular"/>
                  <a:cs typeface="BloomSpeakOT-Regular"/>
                </a:rPr>
                <a:t> </a:t>
              </a:r>
              <a:r>
                <a:rPr lang="en-US" sz="900" err="1">
                  <a:solidFill>
                    <a:schemeClr val="bg1"/>
                  </a:solidFill>
                  <a:latin typeface="BloomSpeakOT-Regular"/>
                  <a:cs typeface="BloomSpeakOT-Regular"/>
                </a:rPr>
                <a:t>Eglwys</a:t>
              </a:r>
              <a:r>
                <a:rPr lang="en-US" sz="900">
                  <a:solidFill>
                    <a:schemeClr val="bg1"/>
                  </a:solidFill>
                  <a:latin typeface="BloomSpeakOT-Regular"/>
                  <a:cs typeface="BloomSpeakOT-Regular"/>
                </a:rPr>
                <a:t> </a:t>
              </a:r>
              <a:r>
                <a:rPr lang="en-US" sz="900" err="1">
                  <a:solidFill>
                    <a:schemeClr val="bg1"/>
                  </a:solidFill>
                  <a:latin typeface="BloomSpeakOT-Regular"/>
                  <a:cs typeface="BloomSpeakOT-Regular"/>
                </a:rPr>
                <a:t>Gadeiriol</a:t>
              </a:r>
              <a:r>
                <a:rPr lang="en-US" sz="900">
                  <a:solidFill>
                    <a:schemeClr val="bg1"/>
                  </a:solidFill>
                  <a:latin typeface="BloomSpeakOT-Regular"/>
                  <a:cs typeface="BloomSpeakOT-Regular"/>
                </a:rPr>
                <a:t>, </a:t>
              </a:r>
              <a:r>
                <a:rPr lang="en-US" sz="900" err="1">
                  <a:solidFill>
                    <a:schemeClr val="bg1"/>
                  </a:solidFill>
                  <a:latin typeface="BloomSpeakOT-Regular"/>
                  <a:cs typeface="BloomSpeakOT-Regular"/>
                </a:rPr>
                <a:t>Caerdydd</a:t>
              </a:r>
              <a:r>
                <a:rPr lang="en-US" sz="900">
                  <a:solidFill>
                    <a:schemeClr val="bg1"/>
                  </a:solidFill>
                  <a:latin typeface="BloomSpeakOT-Regular"/>
                  <a:cs typeface="BloomSpeakOT-Regular"/>
                </a:rPr>
                <a:t>, CF11 9HB  |  33-35 Cathedral Rd, Cardiff, CF11 9HB</a:t>
              </a:r>
            </a:p>
            <a:p>
              <a:pPr>
                <a:lnSpc>
                  <a:spcPts val="1100"/>
                </a:lnSpc>
              </a:pPr>
              <a:r>
                <a:rPr lang="en-US" sz="900">
                  <a:solidFill>
                    <a:schemeClr val="bg1"/>
                  </a:solidFill>
                  <a:latin typeface="BloomSpeakOT-Regular"/>
                  <a:cs typeface="BloomSpeakOT-Regular"/>
                </a:rPr>
                <a:t>     029 2025 6767        </a:t>
              </a:r>
              <a:r>
                <a:rPr lang="en-US" sz="900" err="1">
                  <a:solidFill>
                    <a:schemeClr val="bg1"/>
                  </a:solidFill>
                  <a:latin typeface="BloomSpeakOT-Regular"/>
                  <a:cs typeface="BloomSpeakOT-Regular"/>
                </a:rPr>
                <a:t>cadwchgymrundaclus.org</a:t>
              </a:r>
              <a:r>
                <a:rPr lang="en-US" sz="900">
                  <a:solidFill>
                    <a:schemeClr val="bg1"/>
                  </a:solidFill>
                  <a:latin typeface="BloomSpeakOT-Regular"/>
                  <a:cs typeface="BloomSpeakOT-Regular"/>
                </a:rPr>
                <a:t>  |  </a:t>
              </a:r>
              <a:r>
                <a:rPr lang="en-US" sz="900" err="1">
                  <a:solidFill>
                    <a:schemeClr val="bg1"/>
                  </a:solidFill>
                  <a:latin typeface="BloomSpeakOT-Regular"/>
                  <a:cs typeface="BloomSpeakOT-Regular"/>
                </a:rPr>
                <a:t>keepwalestidy.org</a:t>
              </a:r>
              <a:r>
                <a:rPr lang="en-US" sz="900">
                  <a:solidFill>
                    <a:schemeClr val="bg1"/>
                  </a:solidFill>
                  <a:latin typeface="BloomSpeakOT-Regular"/>
                  <a:cs typeface="BloomSpeakOT-Regular"/>
                </a:rPr>
                <a:t>       </a:t>
              </a:r>
              <a:r>
                <a:rPr lang="en-US" sz="900" err="1">
                  <a:solidFill>
                    <a:schemeClr val="bg1"/>
                  </a:solidFill>
                  <a:latin typeface="BloomSpeakOT-Regular"/>
                  <a:cs typeface="BloomSpeakOT-Regular"/>
                </a:rPr>
                <a:t>comms@keepwalestidy.org</a:t>
              </a:r>
              <a:endParaRPr lang="en-US" sz="900">
                <a:solidFill>
                  <a:schemeClr val="bg1"/>
                </a:solidFill>
                <a:latin typeface="BloomSpeakOT-Regular"/>
                <a:cs typeface="BloomSpeakOT-Regular"/>
              </a:endParaRPr>
            </a:p>
          </p:txBody>
        </p:sp>
        <p:pic>
          <p:nvPicPr>
            <p:cNvPr id="14" name="Picture 13" descr="weblogo.gif"/>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40884" y="6277114"/>
              <a:ext cx="92710" cy="92710"/>
            </a:xfrm>
            <a:prstGeom prst="rect">
              <a:avLst/>
            </a:prstGeom>
          </p:spPr>
        </p:pic>
        <p:pic>
          <p:nvPicPr>
            <p:cNvPr id="15" name="Picture 14" descr="telephoneNumber.gif"/>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79400" y="6264414"/>
              <a:ext cx="99060" cy="90189"/>
            </a:xfrm>
            <a:prstGeom prst="rect">
              <a:avLst/>
            </a:prstGeom>
          </p:spPr>
        </p:pic>
        <p:pic>
          <p:nvPicPr>
            <p:cNvPr id="16" name="Picture 15" descr="microscope-icon.gif"/>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368675" y="6261239"/>
              <a:ext cx="82550" cy="125476"/>
            </a:xfrm>
            <a:prstGeom prst="rect">
              <a:avLst/>
            </a:prstGeom>
          </p:spPr>
        </p:pic>
      </p:grpSp>
    </p:spTree>
    <p:extLst>
      <p:ext uri="{BB962C8B-B14F-4D97-AF65-F5344CB8AC3E}">
        <p14:creationId xmlns:p14="http://schemas.microsoft.com/office/powerpoint/2010/main" val="3305123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nline Media 6" title="Did you know less than 1% of old clothing becomes new clothes? Make a circular economy for fashion">
            <a:hlinkClick r:id="" action="ppaction://media"/>
            <a:extLst>
              <a:ext uri="{FF2B5EF4-FFF2-40B4-BE49-F238E27FC236}">
                <a16:creationId xmlns:a16="http://schemas.microsoft.com/office/drawing/2014/main" id="{C3F7F60F-7F57-C20C-696C-610DAEA8D452}"/>
              </a:ext>
            </a:extLst>
          </p:cNvPr>
          <p:cNvPicPr>
            <a:picLocks noRot="1" noChangeAspect="1"/>
          </p:cNvPicPr>
          <p:nvPr>
            <a:videoFile r:link="rId1"/>
          </p:nvPr>
        </p:nvPicPr>
        <p:blipFill>
          <a:blip r:embed="rId4"/>
          <a:stretch>
            <a:fillRect/>
          </a:stretch>
        </p:blipFill>
        <p:spPr>
          <a:xfrm>
            <a:off x="0" y="0"/>
            <a:ext cx="12192000" cy="6888480"/>
          </a:xfrm>
          <a:prstGeom prst="rect">
            <a:avLst/>
          </a:prstGeom>
        </p:spPr>
      </p:pic>
    </p:spTree>
    <p:extLst>
      <p:ext uri="{BB962C8B-B14F-4D97-AF65-F5344CB8AC3E}">
        <p14:creationId xmlns:p14="http://schemas.microsoft.com/office/powerpoint/2010/main" val="1130855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hart, histogram&#10;&#10;Description automatically generated">
            <a:extLst>
              <a:ext uri="{FF2B5EF4-FFF2-40B4-BE49-F238E27FC236}">
                <a16:creationId xmlns:a16="http://schemas.microsoft.com/office/drawing/2014/main" id="{8687D643-AA9C-808A-4239-FE4ED85F522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3467" y="781641"/>
            <a:ext cx="5294716" cy="5294716"/>
          </a:xfrm>
          <a:prstGeom prst="rect">
            <a:avLst/>
          </a:prstGeom>
        </p:spPr>
      </p:pic>
      <p:cxnSp>
        <p:nvCxnSpPr>
          <p:cNvPr id="26" name="Straight Connector 25">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8" name="Picture 7" descr="Chart, bar chart&#10;&#10;Description automatically generated">
            <a:extLst>
              <a:ext uri="{FF2B5EF4-FFF2-40B4-BE49-F238E27FC236}">
                <a16:creationId xmlns:a16="http://schemas.microsoft.com/office/drawing/2014/main" id="{640E9DF6-5EF3-22B6-E68D-2791A779BAC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53817" y="781642"/>
            <a:ext cx="5294715" cy="5294715"/>
          </a:xfrm>
          <a:prstGeom prst="rect">
            <a:avLst/>
          </a:prstGeom>
        </p:spPr>
      </p:pic>
    </p:spTree>
    <p:extLst>
      <p:ext uri="{BB962C8B-B14F-4D97-AF65-F5344CB8AC3E}">
        <p14:creationId xmlns:p14="http://schemas.microsoft.com/office/powerpoint/2010/main" val="2358621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23">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5">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able&#10;&#10;Description automatically generated">
            <a:extLst>
              <a:ext uri="{FF2B5EF4-FFF2-40B4-BE49-F238E27FC236}">
                <a16:creationId xmlns:a16="http://schemas.microsoft.com/office/drawing/2014/main" id="{D6E1D08F-AE8A-9BFA-24DC-8D96364863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3467" y="781641"/>
            <a:ext cx="5294716" cy="5294716"/>
          </a:xfrm>
          <a:prstGeom prst="rect">
            <a:avLst/>
          </a:prstGeom>
        </p:spPr>
      </p:pic>
      <p:cxnSp>
        <p:nvCxnSpPr>
          <p:cNvPr id="34" name="Straight Connector 27">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10" name="Picture 9" descr="Graphical user interface, application&#10;&#10;Description automatically generated with medium confidence">
            <a:extLst>
              <a:ext uri="{FF2B5EF4-FFF2-40B4-BE49-F238E27FC236}">
                <a16:creationId xmlns:a16="http://schemas.microsoft.com/office/drawing/2014/main" id="{FCC4186A-596F-C01B-D15D-81690570975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53817" y="781642"/>
            <a:ext cx="5294715" cy="5294715"/>
          </a:xfrm>
          <a:prstGeom prst="rect">
            <a:avLst/>
          </a:prstGeom>
        </p:spPr>
      </p:pic>
    </p:spTree>
    <p:extLst>
      <p:ext uri="{BB962C8B-B14F-4D97-AF65-F5344CB8AC3E}">
        <p14:creationId xmlns:p14="http://schemas.microsoft.com/office/powerpoint/2010/main" val="3645656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F2F9FED4-0D4D-6941-638F-8AD1245964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3467" y="781641"/>
            <a:ext cx="5294716" cy="5294716"/>
          </a:xfrm>
          <a:prstGeom prst="rect">
            <a:avLst/>
          </a:prstGeom>
        </p:spPr>
      </p:pic>
      <p:cxnSp>
        <p:nvCxnSpPr>
          <p:cNvPr id="14" name="Straight Connector 1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5" name="Picture 4" descr="Diagram&#10;&#10;Description automatically generated">
            <a:extLst>
              <a:ext uri="{FF2B5EF4-FFF2-40B4-BE49-F238E27FC236}">
                <a16:creationId xmlns:a16="http://schemas.microsoft.com/office/drawing/2014/main" id="{8F714E8B-F7C9-8CB2-922C-50DBAF1D2A9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53817" y="781642"/>
            <a:ext cx="5294715" cy="5294715"/>
          </a:xfrm>
          <a:prstGeom prst="rect">
            <a:avLst/>
          </a:prstGeom>
        </p:spPr>
      </p:pic>
    </p:spTree>
    <p:extLst>
      <p:ext uri="{BB962C8B-B14F-4D97-AF65-F5344CB8AC3E}">
        <p14:creationId xmlns:p14="http://schemas.microsoft.com/office/powerpoint/2010/main" val="3751071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ext, letter&#10;&#10;Description automatically generated">
            <a:extLst>
              <a:ext uri="{FF2B5EF4-FFF2-40B4-BE49-F238E27FC236}">
                <a16:creationId xmlns:a16="http://schemas.microsoft.com/office/drawing/2014/main" id="{C1972211-FBA9-54E1-4452-2B3500D76F3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0"/>
            <a:ext cx="6832674" cy="6857990"/>
          </a:xfrm>
          <a:custGeom>
            <a:avLst/>
            <a:gdLst/>
            <a:ahLst/>
            <a:cxnLst/>
            <a:rect l="l" t="t" r="r" b="b"/>
            <a:pathLst>
              <a:path w="6832674" h="6858000">
                <a:moveTo>
                  <a:pt x="0" y="0"/>
                </a:moveTo>
                <a:lnTo>
                  <a:pt x="6832674" y="0"/>
                </a:lnTo>
                <a:lnTo>
                  <a:pt x="6749707" y="183520"/>
                </a:lnTo>
                <a:cubicBezTo>
                  <a:pt x="6327787" y="1181050"/>
                  <a:pt x="6094475" y="2277779"/>
                  <a:pt x="6094475" y="3429000"/>
                </a:cubicBezTo>
                <a:cubicBezTo>
                  <a:pt x="6094475" y="4580222"/>
                  <a:pt x="6327787" y="5676950"/>
                  <a:pt x="6749707" y="6674481"/>
                </a:cubicBezTo>
                <a:lnTo>
                  <a:pt x="6832674" y="6858000"/>
                </a:lnTo>
                <a:lnTo>
                  <a:pt x="0" y="6858000"/>
                </a:lnTo>
                <a:close/>
              </a:path>
            </a:pathLst>
          </a:custGeom>
        </p:spPr>
      </p:pic>
      <p:sp>
        <p:nvSpPr>
          <p:cNvPr id="3" name="TextBox 2">
            <a:extLst>
              <a:ext uri="{FF2B5EF4-FFF2-40B4-BE49-F238E27FC236}">
                <a16:creationId xmlns:a16="http://schemas.microsoft.com/office/drawing/2014/main" id="{CC03D937-D216-7E24-9BA1-AEDB718F2BE9}"/>
              </a:ext>
            </a:extLst>
          </p:cNvPr>
          <p:cNvSpPr txBox="1"/>
          <p:nvPr/>
        </p:nvSpPr>
        <p:spPr>
          <a:xfrm>
            <a:off x="6892119" y="2630161"/>
            <a:ext cx="4589491" cy="3332489"/>
          </a:xfrm>
          <a:prstGeom prst="rect">
            <a:avLst/>
          </a:prstGeom>
        </p:spPr>
        <p:txBody>
          <a:bodyPr vert="horz" lIns="91440" tIns="45720" rIns="91440" bIns="45720" rtlCol="0">
            <a:prstTxWarp prst="textArchUp">
              <a:avLst/>
            </a:prstTxWarp>
            <a:normAutofit/>
          </a:bodyPr>
          <a:lstStyle/>
          <a:p>
            <a:pPr indent="-228600">
              <a:lnSpc>
                <a:spcPct val="90000"/>
              </a:lnSpc>
              <a:spcAft>
                <a:spcPts val="600"/>
              </a:spcAft>
              <a:buFont typeface="Arial" panose="020B0604020202020204" pitchFamily="34" charset="0"/>
              <a:buChar char="•"/>
            </a:pPr>
            <a:r>
              <a:rPr lang="en-US" sz="2000" dirty="0"/>
              <a:t>Can you think of any circular fashion brands or organisations?</a:t>
            </a:r>
          </a:p>
        </p:txBody>
      </p:sp>
    </p:spTree>
    <p:extLst>
      <p:ext uri="{BB962C8B-B14F-4D97-AF65-F5344CB8AC3E}">
        <p14:creationId xmlns:p14="http://schemas.microsoft.com/office/powerpoint/2010/main" val="1268877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C42732F-4FFC-4235-EC6E-3411FFC8B19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13254" y="384311"/>
            <a:ext cx="10853532" cy="5340627"/>
          </a:xfrm>
          <a:prstGeom prst="rect">
            <a:avLst/>
          </a:prstGeom>
        </p:spPr>
      </p:pic>
      <p:pic>
        <p:nvPicPr>
          <p:cNvPr id="1026" name="Picture 2" descr="Patagonia Logo | Symbol, History, PNG (3840*2160)">
            <a:extLst>
              <a:ext uri="{FF2B5EF4-FFF2-40B4-BE49-F238E27FC236}">
                <a16:creationId xmlns:a16="http://schemas.microsoft.com/office/drawing/2014/main" id="{B0197024-F2DB-813D-5CDC-D935BF260D16}"/>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003235" y="5126356"/>
            <a:ext cx="5934537" cy="1558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7711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20A824-415F-D8E8-1483-054AEC1A1B4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7827" y="567110"/>
            <a:ext cx="10099900" cy="5049950"/>
          </a:xfrm>
          <a:prstGeom prst="rect">
            <a:avLst/>
          </a:prstGeom>
        </p:spPr>
      </p:pic>
      <p:pic>
        <p:nvPicPr>
          <p:cNvPr id="4" name="Picture 3">
            <a:extLst>
              <a:ext uri="{FF2B5EF4-FFF2-40B4-BE49-F238E27FC236}">
                <a16:creationId xmlns:a16="http://schemas.microsoft.com/office/drawing/2014/main" id="{96DFA4E9-7338-2D89-B492-2E99FAA79CC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07799">
            <a:off x="7508836" y="5063443"/>
            <a:ext cx="4828519" cy="1421066"/>
          </a:xfrm>
          <a:prstGeom prst="rect">
            <a:avLst/>
          </a:prstGeom>
        </p:spPr>
      </p:pic>
    </p:spTree>
    <p:extLst>
      <p:ext uri="{BB962C8B-B14F-4D97-AF65-F5344CB8AC3E}">
        <p14:creationId xmlns:p14="http://schemas.microsoft.com/office/powerpoint/2010/main" val="2705371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253819-F93F-7047-D5B0-F417AF69F69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71907" y="538266"/>
            <a:ext cx="11038906" cy="5174044"/>
          </a:xfrm>
          <a:prstGeom prst="rect">
            <a:avLst/>
          </a:prstGeom>
        </p:spPr>
      </p:pic>
      <p:pic>
        <p:nvPicPr>
          <p:cNvPr id="2050" name="Picture 2" descr="MUD JEANS INT. (@mudjeansNL) | Twitter">
            <a:extLst>
              <a:ext uri="{FF2B5EF4-FFF2-40B4-BE49-F238E27FC236}">
                <a16:creationId xmlns:a16="http://schemas.microsoft.com/office/drawing/2014/main" id="{6CB718BE-378D-6DD6-41D3-746C4B3CDCB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756726" y="3699311"/>
            <a:ext cx="2955302" cy="2955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9342986"/>
      </p:ext>
    </p:extLst>
  </p:cSld>
  <p:clrMapOvr>
    <a:masterClrMapping/>
  </p:clrMapOvr>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462a2d9-f055-4e0b-a931-2d9f1fccad37">
      <Terms xmlns="http://schemas.microsoft.com/office/infopath/2007/PartnerControls"/>
    </lcf76f155ced4ddcb4097134ff3c332f>
    <TaxCatchAll xmlns="17ab7feb-103c-43e2-999d-b4ab3178c1c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F7F21B16058BA48B86AAD76BAD68A00" ma:contentTypeVersion="16" ma:contentTypeDescription="Create a new document." ma:contentTypeScope="" ma:versionID="239455224098cc4e596f469f956b9bed">
  <xsd:schema xmlns:xsd="http://www.w3.org/2001/XMLSchema" xmlns:xs="http://www.w3.org/2001/XMLSchema" xmlns:p="http://schemas.microsoft.com/office/2006/metadata/properties" xmlns:ns2="7462a2d9-f055-4e0b-a931-2d9f1fccad37" xmlns:ns3="17ab7feb-103c-43e2-999d-b4ab3178c1c5" targetNamespace="http://schemas.microsoft.com/office/2006/metadata/properties" ma:root="true" ma:fieldsID="6339cc50951b7badbb0749bd3c1456b0" ns2:_="" ns3:_="">
    <xsd:import namespace="7462a2d9-f055-4e0b-a931-2d9f1fccad37"/>
    <xsd:import namespace="17ab7feb-103c-43e2-999d-b4ab3178c1c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62a2d9-f055-4e0b-a931-2d9f1fccad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8dfb753-039b-4cfc-8f14-50b6fd69c13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7ab7feb-103c-43e2-999d-b4ab3178c1c5"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05f9b3e-dbc7-48bb-85c8-cb5db7cffad8}" ma:internalName="TaxCatchAll" ma:showField="CatchAllData" ma:web="17ab7feb-103c-43e2-999d-b4ab3178c1c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D3B564-A465-421F-904C-29B92B15D50D}">
  <ds:schemaRefs>
    <ds:schemaRef ds:uri="17ab7feb-103c-43e2-999d-b4ab3178c1c5"/>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7462a2d9-f055-4e0b-a931-2d9f1fccad37"/>
    <ds:schemaRef ds:uri="http://purl.org/dc/elements/1.1/"/>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9D6534DF-6D20-45A9-A173-F670BEE3BA47}">
  <ds:schemaRefs>
    <ds:schemaRef ds:uri="http://schemas.microsoft.com/sharepoint/v3/contenttype/forms"/>
  </ds:schemaRefs>
</ds:datastoreItem>
</file>

<file path=customXml/itemProps3.xml><?xml version="1.0" encoding="utf-8"?>
<ds:datastoreItem xmlns:ds="http://schemas.openxmlformats.org/officeDocument/2006/customXml" ds:itemID="{5DA3BB0E-3E7C-4714-85AD-0FD9262A82AE}">
  <ds:schemaRefs>
    <ds:schemaRef ds:uri="17ab7feb-103c-43e2-999d-b4ab3178c1c5"/>
    <ds:schemaRef ds:uri="7462a2d9-f055-4e0b-a931-2d9f1fccad3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Default Theme.thmx</Template>
  <TotalTime>76</TotalTime>
  <Words>1086</Words>
  <Application>Microsoft Office PowerPoint</Application>
  <PresentationFormat>Widescreen</PresentationFormat>
  <Paragraphs>81</Paragraphs>
  <Slides>16</Slides>
  <Notes>13</Notes>
  <HiddenSlides>0</HiddenSlides>
  <MMClips>1</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16</vt:i4>
      </vt:variant>
    </vt:vector>
  </HeadingPairs>
  <TitlesOfParts>
    <vt:vector size="28" baseType="lpstr">
      <vt:lpstr>Arial</vt:lpstr>
      <vt:lpstr>Avenir Next W02</vt:lpstr>
      <vt:lpstr>Bloom Speak OT</vt:lpstr>
      <vt:lpstr>BloomSpeakOT-Bold</vt:lpstr>
      <vt:lpstr>BloomSpeakOT-Heavy</vt:lpstr>
      <vt:lpstr>BloomSpeakOT-Regular</vt:lpstr>
      <vt:lpstr>Calibri</vt:lpstr>
      <vt:lpstr>Calibri Light</vt:lpstr>
      <vt:lpstr>Lato</vt:lpstr>
      <vt:lpstr>montserrat</vt:lpstr>
      <vt:lpstr>Default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Golley Slater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Bedford</dc:creator>
  <cp:lastModifiedBy>Alex Prescot</cp:lastModifiedBy>
  <cp:revision>4</cp:revision>
  <dcterms:created xsi:type="dcterms:W3CDTF">2016-10-07T08:13:20Z</dcterms:created>
  <dcterms:modified xsi:type="dcterms:W3CDTF">2023-01-09T14:40:09Z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0x010100AF7F21B16058BA48B86AAD76BAD68A00</vt:lpwstr>
  </property>
  <property fmtid="{D5CDD505-2E9C-101B-9397-08002B2CF9AE}" pid="3" name="MediaServiceImageTags">
    <vt:lpwstr/>
  </property>
</Properties>
</file>