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6" r:id="rId5"/>
    <p:sldId id="279" r:id="rId6"/>
    <p:sldId id="280" r:id="rId7"/>
    <p:sldId id="281" r:id="rId8"/>
    <p:sldId id="282" r:id="rId9"/>
    <p:sldId id="283" r:id="rId10"/>
    <p:sldId id="284" r:id="rId11"/>
    <p:sldId id="285" r:id="rId12"/>
    <p:sldId id="286" r:id="rId13"/>
    <p:sldId id="287" r:id="rId14"/>
    <p:sldId id="288"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B3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AAFD80-D7E5-4DB7-988B-B8F2A6CE393E}" v="20" dt="2022-11-21T11:56:34.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93" autoAdjust="0"/>
  </p:normalViewPr>
  <p:slideViewPr>
    <p:cSldViewPr snapToGrid="0">
      <p:cViewPr varScale="1">
        <p:scale>
          <a:sx n="97" d="100"/>
          <a:sy n="97" d="100"/>
        </p:scale>
        <p:origin x="11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 Watkin" userId="f061cd96-83b7-4f07-a51d-e602ec857268" providerId="ADAL" clId="{0905B889-FF34-4BE6-AFCD-D8FA004D78AD}"/>
    <pc:docChg chg="custSel modSld">
      <pc:chgData name="Fran Watkin" userId="f061cd96-83b7-4f07-a51d-e602ec857268" providerId="ADAL" clId="{0905B889-FF34-4BE6-AFCD-D8FA004D78AD}" dt="2022-10-05T08:44:29.707" v="0" actId="313"/>
      <pc:docMkLst>
        <pc:docMk/>
      </pc:docMkLst>
      <pc:sldChg chg="modSp mod">
        <pc:chgData name="Fran Watkin" userId="f061cd96-83b7-4f07-a51d-e602ec857268" providerId="ADAL" clId="{0905B889-FF34-4BE6-AFCD-D8FA004D78AD}" dt="2022-10-05T08:44:29.707" v="0" actId="313"/>
        <pc:sldMkLst>
          <pc:docMk/>
          <pc:sldMk cId="1706844270" sldId="259"/>
        </pc:sldMkLst>
        <pc:spChg chg="mod">
          <ac:chgData name="Fran Watkin" userId="f061cd96-83b7-4f07-a51d-e602ec857268" providerId="ADAL" clId="{0905B889-FF34-4BE6-AFCD-D8FA004D78AD}" dt="2022-10-05T08:44:29.707" v="0" actId="313"/>
          <ac:spMkLst>
            <pc:docMk/>
            <pc:sldMk cId="1706844270" sldId="259"/>
            <ac:spMk id="2" creationId="{6A827E02-CD0E-E452-9628-3E1B56F9555F}"/>
          </ac:spMkLst>
        </pc:spChg>
      </pc:sldChg>
    </pc:docChg>
  </pc:docChgLst>
  <pc:docChgLst>
    <pc:chgData name="Fran Watkin" userId="f061cd96-83b7-4f07-a51d-e602ec857268" providerId="ADAL" clId="{DFAAFD80-D7E5-4DB7-988B-B8F2A6CE393E}"/>
    <pc:docChg chg="undo custSel addSld delSld modSld sldOrd">
      <pc:chgData name="Fran Watkin" userId="f061cd96-83b7-4f07-a51d-e602ec857268" providerId="ADAL" clId="{DFAAFD80-D7E5-4DB7-988B-B8F2A6CE393E}" dt="2022-11-21T13:24:05.172" v="2140" actId="20577"/>
      <pc:docMkLst>
        <pc:docMk/>
      </pc:docMkLst>
      <pc:sldChg chg="addSp del">
        <pc:chgData name="Fran Watkin" userId="f061cd96-83b7-4f07-a51d-e602ec857268" providerId="ADAL" clId="{DFAAFD80-D7E5-4DB7-988B-B8F2A6CE393E}" dt="2022-11-21T11:13:43.005" v="2" actId="47"/>
        <pc:sldMkLst>
          <pc:docMk/>
          <pc:sldMk cId="1328621483" sldId="256"/>
        </pc:sldMkLst>
        <pc:spChg chg="add">
          <ac:chgData name="Fran Watkin" userId="f061cd96-83b7-4f07-a51d-e602ec857268" providerId="ADAL" clId="{DFAAFD80-D7E5-4DB7-988B-B8F2A6CE393E}" dt="2022-11-21T11:13:12.841" v="0"/>
          <ac:spMkLst>
            <pc:docMk/>
            <pc:sldMk cId="1328621483" sldId="256"/>
            <ac:spMk id="4" creationId="{AB06A688-2312-0085-8FE0-ACD6EC0042EF}"/>
          </ac:spMkLst>
        </pc:spChg>
      </pc:sldChg>
      <pc:sldChg chg="del">
        <pc:chgData name="Fran Watkin" userId="f061cd96-83b7-4f07-a51d-e602ec857268" providerId="ADAL" clId="{DFAAFD80-D7E5-4DB7-988B-B8F2A6CE393E}" dt="2022-11-21T11:19:36.639" v="185" actId="47"/>
        <pc:sldMkLst>
          <pc:docMk/>
          <pc:sldMk cId="3181591711" sldId="257"/>
        </pc:sldMkLst>
      </pc:sldChg>
      <pc:sldChg chg="addSp delSp modSp del mod">
        <pc:chgData name="Fran Watkin" userId="f061cd96-83b7-4f07-a51d-e602ec857268" providerId="ADAL" clId="{DFAAFD80-D7E5-4DB7-988B-B8F2A6CE393E}" dt="2022-11-21T11:20:14.773" v="201" actId="47"/>
        <pc:sldMkLst>
          <pc:docMk/>
          <pc:sldMk cId="1404868407" sldId="258"/>
        </pc:sldMkLst>
        <pc:spChg chg="del">
          <ac:chgData name="Fran Watkin" userId="f061cd96-83b7-4f07-a51d-e602ec857268" providerId="ADAL" clId="{DFAAFD80-D7E5-4DB7-988B-B8F2A6CE393E}" dt="2022-11-21T11:20:09.905" v="199" actId="21"/>
          <ac:spMkLst>
            <pc:docMk/>
            <pc:sldMk cId="1404868407" sldId="258"/>
            <ac:spMk id="3" creationId="{2F081676-C91C-639E-F877-89CD41A7EC80}"/>
          </ac:spMkLst>
        </pc:spChg>
        <pc:spChg chg="add mod">
          <ac:chgData name="Fran Watkin" userId="f061cd96-83b7-4f07-a51d-e602ec857268" providerId="ADAL" clId="{DFAAFD80-D7E5-4DB7-988B-B8F2A6CE393E}" dt="2022-11-21T11:20:09.905" v="199" actId="21"/>
          <ac:spMkLst>
            <pc:docMk/>
            <pc:sldMk cId="1404868407" sldId="258"/>
            <ac:spMk id="5" creationId="{830ED4F9-BC23-9852-73D9-8D2386879C4C}"/>
          </ac:spMkLst>
        </pc:spChg>
      </pc:sldChg>
      <pc:sldChg chg="addSp delSp modSp del mod">
        <pc:chgData name="Fran Watkin" userId="f061cd96-83b7-4f07-a51d-e602ec857268" providerId="ADAL" clId="{DFAAFD80-D7E5-4DB7-988B-B8F2A6CE393E}" dt="2022-11-21T11:21:17.056" v="227" actId="47"/>
        <pc:sldMkLst>
          <pc:docMk/>
          <pc:sldMk cId="1706844270" sldId="259"/>
        </pc:sldMkLst>
        <pc:spChg chg="del">
          <ac:chgData name="Fran Watkin" userId="f061cd96-83b7-4f07-a51d-e602ec857268" providerId="ADAL" clId="{DFAAFD80-D7E5-4DB7-988B-B8F2A6CE393E}" dt="2022-11-21T11:20:48.418" v="219" actId="21"/>
          <ac:spMkLst>
            <pc:docMk/>
            <pc:sldMk cId="1706844270" sldId="259"/>
            <ac:spMk id="3" creationId="{67E2F973-33FB-C26E-FD2B-9D832BE9D13E}"/>
          </ac:spMkLst>
        </pc:spChg>
        <pc:spChg chg="del">
          <ac:chgData name="Fran Watkin" userId="f061cd96-83b7-4f07-a51d-e602ec857268" providerId="ADAL" clId="{DFAAFD80-D7E5-4DB7-988B-B8F2A6CE393E}" dt="2022-11-21T11:21:05.565" v="223" actId="21"/>
          <ac:spMkLst>
            <pc:docMk/>
            <pc:sldMk cId="1706844270" sldId="259"/>
            <ac:spMk id="5" creationId="{88799A28-441D-7766-F6EE-0E6E57C9E562}"/>
          </ac:spMkLst>
        </pc:spChg>
        <pc:spChg chg="add mod">
          <ac:chgData name="Fran Watkin" userId="f061cd96-83b7-4f07-a51d-e602ec857268" providerId="ADAL" clId="{DFAAFD80-D7E5-4DB7-988B-B8F2A6CE393E}" dt="2022-11-21T11:20:59.183" v="222" actId="1076"/>
          <ac:spMkLst>
            <pc:docMk/>
            <pc:sldMk cId="1706844270" sldId="259"/>
            <ac:spMk id="6" creationId="{8EFB4319-AEA8-E12E-D434-E8BABDBB4A37}"/>
          </ac:spMkLst>
        </pc:spChg>
      </pc:sldChg>
      <pc:sldChg chg="addSp delSp modSp del mod">
        <pc:chgData name="Fran Watkin" userId="f061cd96-83b7-4f07-a51d-e602ec857268" providerId="ADAL" clId="{DFAAFD80-D7E5-4DB7-988B-B8F2A6CE393E}" dt="2022-11-21T11:21:51.986" v="248" actId="47"/>
        <pc:sldMkLst>
          <pc:docMk/>
          <pc:sldMk cId="1726887718" sldId="260"/>
        </pc:sldMkLst>
        <pc:spChg chg="del">
          <ac:chgData name="Fran Watkin" userId="f061cd96-83b7-4f07-a51d-e602ec857268" providerId="ADAL" clId="{DFAAFD80-D7E5-4DB7-988B-B8F2A6CE393E}" dt="2022-11-21T11:21:43.623" v="245" actId="21"/>
          <ac:spMkLst>
            <pc:docMk/>
            <pc:sldMk cId="1726887718" sldId="260"/>
            <ac:spMk id="3" creationId="{1E2EB636-3C63-9107-1B31-AAF52E35C415}"/>
          </ac:spMkLst>
        </pc:spChg>
        <pc:spChg chg="add mod">
          <ac:chgData name="Fran Watkin" userId="f061cd96-83b7-4f07-a51d-e602ec857268" providerId="ADAL" clId="{DFAAFD80-D7E5-4DB7-988B-B8F2A6CE393E}" dt="2022-11-21T11:21:43.623" v="245" actId="21"/>
          <ac:spMkLst>
            <pc:docMk/>
            <pc:sldMk cId="1726887718" sldId="260"/>
            <ac:spMk id="5" creationId="{10F074F3-B1A9-D285-7900-1A08F2AB2194}"/>
          </ac:spMkLst>
        </pc:spChg>
      </pc:sldChg>
      <pc:sldChg chg="addSp delSp modSp del mod">
        <pc:chgData name="Fran Watkin" userId="f061cd96-83b7-4f07-a51d-e602ec857268" providerId="ADAL" clId="{DFAAFD80-D7E5-4DB7-988B-B8F2A6CE393E}" dt="2022-11-21T11:22:20.847" v="267" actId="47"/>
        <pc:sldMkLst>
          <pc:docMk/>
          <pc:sldMk cId="1749321361" sldId="261"/>
        </pc:sldMkLst>
        <pc:spChg chg="del">
          <ac:chgData name="Fran Watkin" userId="f061cd96-83b7-4f07-a51d-e602ec857268" providerId="ADAL" clId="{DFAAFD80-D7E5-4DB7-988B-B8F2A6CE393E}" dt="2022-11-21T11:22:12.975" v="264" actId="21"/>
          <ac:spMkLst>
            <pc:docMk/>
            <pc:sldMk cId="1749321361" sldId="261"/>
            <ac:spMk id="3" creationId="{56C54F1C-99C3-879C-904B-5A0726BBA0C2}"/>
          </ac:spMkLst>
        </pc:spChg>
        <pc:spChg chg="add mod">
          <ac:chgData name="Fran Watkin" userId="f061cd96-83b7-4f07-a51d-e602ec857268" providerId="ADAL" clId="{DFAAFD80-D7E5-4DB7-988B-B8F2A6CE393E}" dt="2022-11-21T11:22:12.975" v="264" actId="21"/>
          <ac:spMkLst>
            <pc:docMk/>
            <pc:sldMk cId="1749321361" sldId="261"/>
            <ac:spMk id="5" creationId="{6E9BAC51-1B0C-1301-9852-3A1BD442C725}"/>
          </ac:spMkLst>
        </pc:spChg>
      </pc:sldChg>
      <pc:sldChg chg="del">
        <pc:chgData name="Fran Watkin" userId="f061cd96-83b7-4f07-a51d-e602ec857268" providerId="ADAL" clId="{DFAAFD80-D7E5-4DB7-988B-B8F2A6CE393E}" dt="2022-11-21T11:15:34.738" v="54" actId="47"/>
        <pc:sldMkLst>
          <pc:docMk/>
          <pc:sldMk cId="2329245216" sldId="262"/>
        </pc:sldMkLst>
      </pc:sldChg>
      <pc:sldChg chg="addSp delSp modSp del mod">
        <pc:chgData name="Fran Watkin" userId="f061cd96-83b7-4f07-a51d-e602ec857268" providerId="ADAL" clId="{DFAAFD80-D7E5-4DB7-988B-B8F2A6CE393E}" dt="2022-11-21T11:23:17.395" v="298" actId="47"/>
        <pc:sldMkLst>
          <pc:docMk/>
          <pc:sldMk cId="3403002081" sldId="263"/>
        </pc:sldMkLst>
        <pc:spChg chg="del">
          <ac:chgData name="Fran Watkin" userId="f061cd96-83b7-4f07-a51d-e602ec857268" providerId="ADAL" clId="{DFAAFD80-D7E5-4DB7-988B-B8F2A6CE393E}" dt="2022-11-21T11:22:42.409" v="276" actId="21"/>
          <ac:spMkLst>
            <pc:docMk/>
            <pc:sldMk cId="3403002081" sldId="263"/>
            <ac:spMk id="3" creationId="{6CFAD62E-D061-B02B-5C32-27DB4B00C8AD}"/>
          </ac:spMkLst>
        </pc:spChg>
        <pc:spChg chg="add mod">
          <ac:chgData name="Fran Watkin" userId="f061cd96-83b7-4f07-a51d-e602ec857268" providerId="ADAL" clId="{DFAAFD80-D7E5-4DB7-988B-B8F2A6CE393E}" dt="2022-11-21T11:22:42.409" v="276" actId="21"/>
          <ac:spMkLst>
            <pc:docMk/>
            <pc:sldMk cId="3403002081" sldId="263"/>
            <ac:spMk id="6" creationId="{A9CCA0A4-C77A-E80F-D131-724AF1732BF4}"/>
          </ac:spMkLst>
        </pc:spChg>
        <pc:picChg chg="del">
          <ac:chgData name="Fran Watkin" userId="f061cd96-83b7-4f07-a51d-e602ec857268" providerId="ADAL" clId="{DFAAFD80-D7E5-4DB7-988B-B8F2A6CE393E}" dt="2022-11-21T11:23:06.555" v="296" actId="21"/>
          <ac:picMkLst>
            <pc:docMk/>
            <pc:sldMk cId="3403002081" sldId="263"/>
            <ac:picMk id="4" creationId="{6A49C38E-9605-B7B6-4DC1-6ED10642FAD0}"/>
          </ac:picMkLst>
        </pc:picChg>
      </pc:sldChg>
      <pc:sldChg chg="modSp add mod">
        <pc:chgData name="Fran Watkin" userId="f061cd96-83b7-4f07-a51d-e602ec857268" providerId="ADAL" clId="{DFAAFD80-D7E5-4DB7-988B-B8F2A6CE393E}" dt="2022-11-21T11:14:30.879" v="19" actId="1076"/>
        <pc:sldMkLst>
          <pc:docMk/>
          <pc:sldMk cId="1571723687" sldId="276"/>
        </pc:sldMkLst>
        <pc:spChg chg="mod">
          <ac:chgData name="Fran Watkin" userId="f061cd96-83b7-4f07-a51d-e602ec857268" providerId="ADAL" clId="{DFAAFD80-D7E5-4DB7-988B-B8F2A6CE393E}" dt="2022-11-21T11:14:30.879" v="19" actId="1076"/>
          <ac:spMkLst>
            <pc:docMk/>
            <pc:sldMk cId="1571723687" sldId="276"/>
            <ac:spMk id="6" creationId="{00000000-0000-0000-0000-000000000000}"/>
          </ac:spMkLst>
        </pc:spChg>
        <pc:picChg chg="mod">
          <ac:chgData name="Fran Watkin" userId="f061cd96-83b7-4f07-a51d-e602ec857268" providerId="ADAL" clId="{DFAAFD80-D7E5-4DB7-988B-B8F2A6CE393E}" dt="2022-11-21T11:14:05.377" v="3" actId="14826"/>
          <ac:picMkLst>
            <pc:docMk/>
            <pc:sldMk cId="1571723687" sldId="276"/>
            <ac:picMk id="2" creationId="{9AA8B1FE-FCC9-D871-2D34-5A592939DE03}"/>
          </ac:picMkLst>
        </pc:picChg>
      </pc:sldChg>
      <pc:sldChg chg="addSp delSp modSp add mod">
        <pc:chgData name="Fran Watkin" userId="f061cd96-83b7-4f07-a51d-e602ec857268" providerId="ADAL" clId="{DFAAFD80-D7E5-4DB7-988B-B8F2A6CE393E}" dt="2022-11-21T11:15:33.045" v="53" actId="1076"/>
        <pc:sldMkLst>
          <pc:docMk/>
          <pc:sldMk cId="3392843651" sldId="279"/>
        </pc:sldMkLst>
        <pc:spChg chg="del">
          <ac:chgData name="Fran Watkin" userId="f061cd96-83b7-4f07-a51d-e602ec857268" providerId="ADAL" clId="{DFAAFD80-D7E5-4DB7-988B-B8F2A6CE393E}" dt="2022-11-21T11:15:01.091" v="21" actId="478"/>
          <ac:spMkLst>
            <pc:docMk/>
            <pc:sldMk cId="3392843651" sldId="279"/>
            <ac:spMk id="2" creationId="{BD961067-80D1-EBD9-5D2C-A20F904CB2D7}"/>
          </ac:spMkLst>
        </pc:spChg>
        <pc:spChg chg="mod">
          <ac:chgData name="Fran Watkin" userId="f061cd96-83b7-4f07-a51d-e602ec857268" providerId="ADAL" clId="{DFAAFD80-D7E5-4DB7-988B-B8F2A6CE393E}" dt="2022-11-21T11:15:12.147" v="49" actId="20577"/>
          <ac:spMkLst>
            <pc:docMk/>
            <pc:sldMk cId="3392843651" sldId="279"/>
            <ac:spMk id="6" creationId="{AD5724B3-58D2-96D9-9A2A-0E4B635187FC}"/>
          </ac:spMkLst>
        </pc:spChg>
        <pc:picChg chg="add mod">
          <ac:chgData name="Fran Watkin" userId="f061cd96-83b7-4f07-a51d-e602ec857268" providerId="ADAL" clId="{DFAAFD80-D7E5-4DB7-988B-B8F2A6CE393E}" dt="2022-11-21T11:15:33.045" v="53" actId="1076"/>
          <ac:picMkLst>
            <pc:docMk/>
            <pc:sldMk cId="3392843651" sldId="279"/>
            <ac:picMk id="3" creationId="{A0D7451E-ECCC-F7EE-B13C-B056077C4F3C}"/>
          </ac:picMkLst>
        </pc:picChg>
      </pc:sldChg>
      <pc:sldChg chg="addSp delSp modSp add mod modNotesTx">
        <pc:chgData name="Fran Watkin" userId="f061cd96-83b7-4f07-a51d-e602ec857268" providerId="ADAL" clId="{DFAAFD80-D7E5-4DB7-988B-B8F2A6CE393E}" dt="2022-11-21T11:49:29.147" v="1195"/>
        <pc:sldMkLst>
          <pc:docMk/>
          <pc:sldMk cId="3151387267" sldId="280"/>
        </pc:sldMkLst>
        <pc:spChg chg="add del">
          <ac:chgData name="Fran Watkin" userId="f061cd96-83b7-4f07-a51d-e602ec857268" providerId="ADAL" clId="{DFAAFD80-D7E5-4DB7-988B-B8F2A6CE393E}" dt="2022-11-21T11:19:46.174" v="187" actId="478"/>
          <ac:spMkLst>
            <pc:docMk/>
            <pc:sldMk cId="3151387267" sldId="280"/>
            <ac:spMk id="5" creationId="{F3C3D721-DA4A-B0F9-CB46-C746C1A66F76}"/>
          </ac:spMkLst>
        </pc:spChg>
        <pc:spChg chg="mod">
          <ac:chgData name="Fran Watkin" userId="f061cd96-83b7-4f07-a51d-e602ec857268" providerId="ADAL" clId="{DFAAFD80-D7E5-4DB7-988B-B8F2A6CE393E}" dt="2022-11-21T11:16:36.753" v="104" actId="20577"/>
          <ac:spMkLst>
            <pc:docMk/>
            <pc:sldMk cId="3151387267" sldId="280"/>
            <ac:spMk id="6" creationId="{AD5724B3-58D2-96D9-9A2A-0E4B635187FC}"/>
          </ac:spMkLst>
        </pc:spChg>
        <pc:graphicFrameChg chg="add mod modGraphic">
          <ac:chgData name="Fran Watkin" userId="f061cd96-83b7-4f07-a51d-e602ec857268" providerId="ADAL" clId="{DFAAFD80-D7E5-4DB7-988B-B8F2A6CE393E}" dt="2022-11-21T11:40:19.575" v="339" actId="1076"/>
          <ac:graphicFrameMkLst>
            <pc:docMk/>
            <pc:sldMk cId="3151387267" sldId="280"/>
            <ac:graphicFrameMk id="2" creationId="{C85C7F1D-94A4-A4EF-D390-B4F959633A57}"/>
          </ac:graphicFrameMkLst>
        </pc:graphicFrameChg>
        <pc:picChg chg="del">
          <ac:chgData name="Fran Watkin" userId="f061cd96-83b7-4f07-a51d-e602ec857268" providerId="ADAL" clId="{DFAAFD80-D7E5-4DB7-988B-B8F2A6CE393E}" dt="2022-11-21T11:15:40.833" v="56" actId="478"/>
          <ac:picMkLst>
            <pc:docMk/>
            <pc:sldMk cId="3151387267" sldId="280"/>
            <ac:picMk id="3" creationId="{A0D7451E-ECCC-F7EE-B13C-B056077C4F3C}"/>
          </ac:picMkLst>
        </pc:picChg>
      </pc:sldChg>
      <pc:sldChg chg="addSp delSp modSp add mod">
        <pc:chgData name="Fran Watkin" userId="f061cd96-83b7-4f07-a51d-e602ec857268" providerId="ADAL" clId="{DFAAFD80-D7E5-4DB7-988B-B8F2A6CE393E}" dt="2022-11-21T11:50:58.198" v="1237" actId="20577"/>
        <pc:sldMkLst>
          <pc:docMk/>
          <pc:sldMk cId="3896590738" sldId="281"/>
        </pc:sldMkLst>
        <pc:spChg chg="add mod">
          <ac:chgData name="Fran Watkin" userId="f061cd96-83b7-4f07-a51d-e602ec857268" providerId="ADAL" clId="{DFAAFD80-D7E5-4DB7-988B-B8F2A6CE393E}" dt="2022-11-21T11:50:58.198" v="1237" actId="20577"/>
          <ac:spMkLst>
            <pc:docMk/>
            <pc:sldMk cId="3896590738" sldId="281"/>
            <ac:spMk id="2" creationId="{2066B02F-4261-CB7A-FE4E-38FE789611FB}"/>
          </ac:spMkLst>
        </pc:spChg>
        <pc:spChg chg="mod">
          <ac:chgData name="Fran Watkin" userId="f061cd96-83b7-4f07-a51d-e602ec857268" providerId="ADAL" clId="{DFAAFD80-D7E5-4DB7-988B-B8F2A6CE393E}" dt="2022-11-21T11:20:04.946" v="198" actId="20577"/>
          <ac:spMkLst>
            <pc:docMk/>
            <pc:sldMk cId="3896590738" sldId="281"/>
            <ac:spMk id="6" creationId="{AD5724B3-58D2-96D9-9A2A-0E4B635187FC}"/>
          </ac:spMkLst>
        </pc:spChg>
        <pc:picChg chg="del">
          <ac:chgData name="Fran Watkin" userId="f061cd96-83b7-4f07-a51d-e602ec857268" providerId="ADAL" clId="{DFAAFD80-D7E5-4DB7-988B-B8F2A6CE393E}" dt="2022-11-21T11:19:55.421" v="189" actId="478"/>
          <ac:picMkLst>
            <pc:docMk/>
            <pc:sldMk cId="3896590738" sldId="281"/>
            <ac:picMk id="3" creationId="{A0D7451E-ECCC-F7EE-B13C-B056077C4F3C}"/>
          </ac:picMkLst>
        </pc:picChg>
      </pc:sldChg>
      <pc:sldChg chg="addSp delSp modSp add mod">
        <pc:chgData name="Fran Watkin" userId="f061cd96-83b7-4f07-a51d-e602ec857268" providerId="ADAL" clId="{DFAAFD80-D7E5-4DB7-988B-B8F2A6CE393E}" dt="2022-11-21T11:48:49.206" v="1194" actId="20577"/>
        <pc:sldMkLst>
          <pc:docMk/>
          <pc:sldMk cId="3793819690" sldId="282"/>
        </pc:sldMkLst>
        <pc:spChg chg="del">
          <ac:chgData name="Fran Watkin" userId="f061cd96-83b7-4f07-a51d-e602ec857268" providerId="ADAL" clId="{DFAAFD80-D7E5-4DB7-988B-B8F2A6CE393E}" dt="2022-11-21T11:20:52.016" v="220" actId="478"/>
          <ac:spMkLst>
            <pc:docMk/>
            <pc:sldMk cId="3793819690" sldId="282"/>
            <ac:spMk id="2" creationId="{2066B02F-4261-CB7A-FE4E-38FE789611FB}"/>
          </ac:spMkLst>
        </pc:spChg>
        <pc:spChg chg="add mod">
          <ac:chgData name="Fran Watkin" userId="f061cd96-83b7-4f07-a51d-e602ec857268" providerId="ADAL" clId="{DFAAFD80-D7E5-4DB7-988B-B8F2A6CE393E}" dt="2022-11-21T11:20:54.168" v="221"/>
          <ac:spMkLst>
            <pc:docMk/>
            <pc:sldMk cId="3793819690" sldId="282"/>
            <ac:spMk id="3" creationId="{26F9B30D-0239-0CE7-CC9C-90BD3875C4F8}"/>
          </ac:spMkLst>
        </pc:spChg>
        <pc:spChg chg="add mod">
          <ac:chgData name="Fran Watkin" userId="f061cd96-83b7-4f07-a51d-e602ec857268" providerId="ADAL" clId="{DFAAFD80-D7E5-4DB7-988B-B8F2A6CE393E}" dt="2022-11-21T11:48:49.206" v="1194" actId="20577"/>
          <ac:spMkLst>
            <pc:docMk/>
            <pc:sldMk cId="3793819690" sldId="282"/>
            <ac:spMk id="4" creationId="{6050FB2C-C679-4C74-04AC-52D7A93AED1E}"/>
          </ac:spMkLst>
        </pc:spChg>
        <pc:spChg chg="mod">
          <ac:chgData name="Fran Watkin" userId="f061cd96-83b7-4f07-a51d-e602ec857268" providerId="ADAL" clId="{DFAAFD80-D7E5-4DB7-988B-B8F2A6CE393E}" dt="2022-11-21T11:20:43.369" v="218" actId="20577"/>
          <ac:spMkLst>
            <pc:docMk/>
            <pc:sldMk cId="3793819690" sldId="282"/>
            <ac:spMk id="6" creationId="{AD5724B3-58D2-96D9-9A2A-0E4B635187FC}"/>
          </ac:spMkLst>
        </pc:spChg>
      </pc:sldChg>
      <pc:sldChg chg="addSp delSp modSp add mod ord">
        <pc:chgData name="Fran Watkin" userId="f061cd96-83b7-4f07-a51d-e602ec857268" providerId="ADAL" clId="{DFAAFD80-D7E5-4DB7-988B-B8F2A6CE393E}" dt="2022-11-21T11:53:05.365" v="1330" actId="20577"/>
        <pc:sldMkLst>
          <pc:docMk/>
          <pc:sldMk cId="1019170150" sldId="283"/>
        </pc:sldMkLst>
        <pc:spChg chg="del">
          <ac:chgData name="Fran Watkin" userId="f061cd96-83b7-4f07-a51d-e602ec857268" providerId="ADAL" clId="{DFAAFD80-D7E5-4DB7-988B-B8F2A6CE393E}" dt="2022-11-21T11:21:47.917" v="246" actId="478"/>
          <ac:spMkLst>
            <pc:docMk/>
            <pc:sldMk cId="1019170150" sldId="283"/>
            <ac:spMk id="2" creationId="{2066B02F-4261-CB7A-FE4E-38FE789611FB}"/>
          </ac:spMkLst>
        </pc:spChg>
        <pc:spChg chg="add mod">
          <ac:chgData name="Fran Watkin" userId="f061cd96-83b7-4f07-a51d-e602ec857268" providerId="ADAL" clId="{DFAAFD80-D7E5-4DB7-988B-B8F2A6CE393E}" dt="2022-11-21T11:53:05.365" v="1330" actId="20577"/>
          <ac:spMkLst>
            <pc:docMk/>
            <pc:sldMk cId="1019170150" sldId="283"/>
            <ac:spMk id="3" creationId="{B8C41114-14C6-D672-3420-0147CB7E2E32}"/>
          </ac:spMkLst>
        </pc:spChg>
        <pc:spChg chg="mod">
          <ac:chgData name="Fran Watkin" userId="f061cd96-83b7-4f07-a51d-e602ec857268" providerId="ADAL" clId="{DFAAFD80-D7E5-4DB7-988B-B8F2A6CE393E}" dt="2022-11-21T11:21:38.468" v="244" actId="20577"/>
          <ac:spMkLst>
            <pc:docMk/>
            <pc:sldMk cId="1019170150" sldId="283"/>
            <ac:spMk id="6" creationId="{AD5724B3-58D2-96D9-9A2A-0E4B635187FC}"/>
          </ac:spMkLst>
        </pc:spChg>
      </pc:sldChg>
      <pc:sldChg chg="addSp delSp modSp add mod">
        <pc:chgData name="Fran Watkin" userId="f061cd96-83b7-4f07-a51d-e602ec857268" providerId="ADAL" clId="{DFAAFD80-D7E5-4DB7-988B-B8F2A6CE393E}" dt="2022-11-21T11:47:21.192" v="969" actId="313"/>
        <pc:sldMkLst>
          <pc:docMk/>
          <pc:sldMk cId="2452244162" sldId="284"/>
        </pc:sldMkLst>
        <pc:spChg chg="add mod">
          <ac:chgData name="Fran Watkin" userId="f061cd96-83b7-4f07-a51d-e602ec857268" providerId="ADAL" clId="{DFAAFD80-D7E5-4DB7-988B-B8F2A6CE393E}" dt="2022-11-21T11:47:21.192" v="969" actId="313"/>
          <ac:spMkLst>
            <pc:docMk/>
            <pc:sldMk cId="2452244162" sldId="284"/>
            <ac:spMk id="2" creationId="{619A6AC9-C245-CE39-E99A-BFD8B3765572}"/>
          </ac:spMkLst>
        </pc:spChg>
        <pc:spChg chg="del">
          <ac:chgData name="Fran Watkin" userId="f061cd96-83b7-4f07-a51d-e602ec857268" providerId="ADAL" clId="{DFAAFD80-D7E5-4DB7-988B-B8F2A6CE393E}" dt="2022-11-21T11:22:16.748" v="265" actId="478"/>
          <ac:spMkLst>
            <pc:docMk/>
            <pc:sldMk cId="2452244162" sldId="284"/>
            <ac:spMk id="3" creationId="{B8C41114-14C6-D672-3420-0147CB7E2E32}"/>
          </ac:spMkLst>
        </pc:spChg>
        <pc:spChg chg="mod">
          <ac:chgData name="Fran Watkin" userId="f061cd96-83b7-4f07-a51d-e602ec857268" providerId="ADAL" clId="{DFAAFD80-D7E5-4DB7-988B-B8F2A6CE393E}" dt="2022-11-21T11:23:02.066" v="295" actId="20577"/>
          <ac:spMkLst>
            <pc:docMk/>
            <pc:sldMk cId="2452244162" sldId="284"/>
            <ac:spMk id="6" creationId="{AD5724B3-58D2-96D9-9A2A-0E4B635187FC}"/>
          </ac:spMkLst>
        </pc:spChg>
      </pc:sldChg>
      <pc:sldChg chg="addSp delSp modSp add mod">
        <pc:chgData name="Fran Watkin" userId="f061cd96-83b7-4f07-a51d-e602ec857268" providerId="ADAL" clId="{DFAAFD80-D7E5-4DB7-988B-B8F2A6CE393E}" dt="2022-11-21T11:54:03.957" v="1386" actId="20577"/>
        <pc:sldMkLst>
          <pc:docMk/>
          <pc:sldMk cId="1604195070" sldId="285"/>
        </pc:sldMkLst>
        <pc:spChg chg="del">
          <ac:chgData name="Fran Watkin" userId="f061cd96-83b7-4f07-a51d-e602ec857268" providerId="ADAL" clId="{DFAAFD80-D7E5-4DB7-988B-B8F2A6CE393E}" dt="2022-11-21T11:22:30.474" v="269" actId="478"/>
          <ac:spMkLst>
            <pc:docMk/>
            <pc:sldMk cId="1604195070" sldId="285"/>
            <ac:spMk id="2" creationId="{619A6AC9-C245-CE39-E99A-BFD8B3765572}"/>
          </ac:spMkLst>
        </pc:spChg>
        <pc:spChg chg="add mod">
          <ac:chgData name="Fran Watkin" userId="f061cd96-83b7-4f07-a51d-e602ec857268" providerId="ADAL" clId="{DFAAFD80-D7E5-4DB7-988B-B8F2A6CE393E}" dt="2022-11-21T11:54:03.957" v="1386" actId="20577"/>
          <ac:spMkLst>
            <pc:docMk/>
            <pc:sldMk cId="1604195070" sldId="285"/>
            <ac:spMk id="3" creationId="{2B756273-88BA-7BB2-8492-328519FF24D5}"/>
          </ac:spMkLst>
        </pc:spChg>
        <pc:spChg chg="mod">
          <ac:chgData name="Fran Watkin" userId="f061cd96-83b7-4f07-a51d-e602ec857268" providerId="ADAL" clId="{DFAAFD80-D7E5-4DB7-988B-B8F2A6CE393E}" dt="2022-11-21T11:22:55.411" v="283" actId="20577"/>
          <ac:spMkLst>
            <pc:docMk/>
            <pc:sldMk cId="1604195070" sldId="285"/>
            <ac:spMk id="6" creationId="{AD5724B3-58D2-96D9-9A2A-0E4B635187FC}"/>
          </ac:spMkLst>
        </pc:spChg>
        <pc:picChg chg="add mod">
          <ac:chgData name="Fran Watkin" userId="f061cd96-83b7-4f07-a51d-e602ec857268" providerId="ADAL" clId="{DFAAFD80-D7E5-4DB7-988B-B8F2A6CE393E}" dt="2022-11-21T11:23:12.962" v="297"/>
          <ac:picMkLst>
            <pc:docMk/>
            <pc:sldMk cId="1604195070" sldId="285"/>
            <ac:picMk id="4" creationId="{783316E1-2A0A-7E69-8418-3DC67F79AD53}"/>
          </ac:picMkLst>
        </pc:picChg>
      </pc:sldChg>
      <pc:sldChg chg="addSp delSp modSp add mod">
        <pc:chgData name="Fran Watkin" userId="f061cd96-83b7-4f07-a51d-e602ec857268" providerId="ADAL" clId="{DFAAFD80-D7E5-4DB7-988B-B8F2A6CE393E}" dt="2022-11-21T13:24:05.172" v="2140" actId="20577"/>
        <pc:sldMkLst>
          <pc:docMk/>
          <pc:sldMk cId="752672264" sldId="286"/>
        </pc:sldMkLst>
        <pc:spChg chg="add mod">
          <ac:chgData name="Fran Watkin" userId="f061cd96-83b7-4f07-a51d-e602ec857268" providerId="ADAL" clId="{DFAAFD80-D7E5-4DB7-988B-B8F2A6CE393E}" dt="2022-11-21T13:24:05.172" v="2140" actId="20577"/>
          <ac:spMkLst>
            <pc:docMk/>
            <pc:sldMk cId="752672264" sldId="286"/>
            <ac:spMk id="2" creationId="{B7370E43-053C-A838-93FA-C95AC07A6B39}"/>
          </ac:spMkLst>
        </pc:spChg>
        <pc:spChg chg="mod">
          <ac:chgData name="Fran Watkin" userId="f061cd96-83b7-4f07-a51d-e602ec857268" providerId="ADAL" clId="{DFAAFD80-D7E5-4DB7-988B-B8F2A6CE393E}" dt="2022-11-21T11:23:24.746" v="301" actId="20577"/>
          <ac:spMkLst>
            <pc:docMk/>
            <pc:sldMk cId="752672264" sldId="286"/>
            <ac:spMk id="3" creationId="{2B756273-88BA-7BB2-8492-328519FF24D5}"/>
          </ac:spMkLst>
        </pc:spChg>
        <pc:spChg chg="mod">
          <ac:chgData name="Fran Watkin" userId="f061cd96-83b7-4f07-a51d-e602ec857268" providerId="ADAL" clId="{DFAAFD80-D7E5-4DB7-988B-B8F2A6CE393E}" dt="2022-11-21T11:23:31.952" v="316" actId="20577"/>
          <ac:spMkLst>
            <pc:docMk/>
            <pc:sldMk cId="752672264" sldId="286"/>
            <ac:spMk id="6" creationId="{AD5724B3-58D2-96D9-9A2A-0E4B635187FC}"/>
          </ac:spMkLst>
        </pc:spChg>
        <pc:picChg chg="del">
          <ac:chgData name="Fran Watkin" userId="f061cd96-83b7-4f07-a51d-e602ec857268" providerId="ADAL" clId="{DFAAFD80-D7E5-4DB7-988B-B8F2A6CE393E}" dt="2022-11-21T11:23:22.856" v="300" actId="478"/>
          <ac:picMkLst>
            <pc:docMk/>
            <pc:sldMk cId="752672264" sldId="286"/>
            <ac:picMk id="4" creationId="{783316E1-2A0A-7E69-8418-3DC67F79AD53}"/>
          </ac:picMkLst>
        </pc:picChg>
      </pc:sldChg>
      <pc:sldChg chg="addSp modSp add mod">
        <pc:chgData name="Fran Watkin" userId="f061cd96-83b7-4f07-a51d-e602ec857268" providerId="ADAL" clId="{DFAAFD80-D7E5-4DB7-988B-B8F2A6CE393E}" dt="2022-11-21T13:23:50.683" v="2101" actId="14100"/>
        <pc:sldMkLst>
          <pc:docMk/>
          <pc:sldMk cId="1776004477" sldId="287"/>
        </pc:sldMkLst>
        <pc:spChg chg="add mod">
          <ac:chgData name="Fran Watkin" userId="f061cd96-83b7-4f07-a51d-e602ec857268" providerId="ADAL" clId="{DFAAFD80-D7E5-4DB7-988B-B8F2A6CE393E}" dt="2022-11-21T13:23:50.683" v="2101" actId="14100"/>
          <ac:spMkLst>
            <pc:docMk/>
            <pc:sldMk cId="1776004477" sldId="287"/>
            <ac:spMk id="2" creationId="{E9818748-2565-3731-8EB2-F20E019F7E2F}"/>
          </ac:spMkLst>
        </pc:spChg>
        <pc:spChg chg="mod">
          <ac:chgData name="Fran Watkin" userId="f061cd96-83b7-4f07-a51d-e602ec857268" providerId="ADAL" clId="{DFAAFD80-D7E5-4DB7-988B-B8F2A6CE393E}" dt="2022-11-21T11:23:50.413" v="323" actId="20577"/>
          <ac:spMkLst>
            <pc:docMk/>
            <pc:sldMk cId="1776004477" sldId="287"/>
            <ac:spMk id="6" creationId="{AD5724B3-58D2-96D9-9A2A-0E4B635187FC}"/>
          </ac:spMkLst>
        </pc:spChg>
      </pc:sldChg>
      <pc:sldChg chg="addSp modSp add mod">
        <pc:chgData name="Fran Watkin" userId="f061cd96-83b7-4f07-a51d-e602ec857268" providerId="ADAL" clId="{DFAAFD80-D7E5-4DB7-988B-B8F2A6CE393E}" dt="2022-11-21T13:23:45.229" v="2097" actId="313"/>
        <pc:sldMkLst>
          <pc:docMk/>
          <pc:sldMk cId="2334190831" sldId="288"/>
        </pc:sldMkLst>
        <pc:spChg chg="add mod">
          <ac:chgData name="Fran Watkin" userId="f061cd96-83b7-4f07-a51d-e602ec857268" providerId="ADAL" clId="{DFAAFD80-D7E5-4DB7-988B-B8F2A6CE393E}" dt="2022-11-21T13:23:45.229" v="2097" actId="313"/>
          <ac:spMkLst>
            <pc:docMk/>
            <pc:sldMk cId="2334190831" sldId="288"/>
            <ac:spMk id="2" creationId="{66F01EAF-10D3-FF3C-7F65-67FF8D82F79C}"/>
          </ac:spMkLst>
        </pc:spChg>
        <pc:spChg chg="mod">
          <ac:chgData name="Fran Watkin" userId="f061cd96-83b7-4f07-a51d-e602ec857268" providerId="ADAL" clId="{DFAAFD80-D7E5-4DB7-988B-B8F2A6CE393E}" dt="2022-11-21T11:23:58.890" v="328" actId="20577"/>
          <ac:spMkLst>
            <pc:docMk/>
            <pc:sldMk cId="2334190831" sldId="288"/>
            <ac:spMk id="6" creationId="{AD5724B3-58D2-96D9-9A2A-0E4B635187FC}"/>
          </ac:spMkLst>
        </pc:spChg>
      </pc:sldChg>
      <pc:sldChg chg="addSp delSp modSp add mod modAnim">
        <pc:chgData name="Fran Watkin" userId="f061cd96-83b7-4f07-a51d-e602ec857268" providerId="ADAL" clId="{DFAAFD80-D7E5-4DB7-988B-B8F2A6CE393E}" dt="2022-11-21T11:36:23.643" v="338" actId="1076"/>
        <pc:sldMkLst>
          <pc:docMk/>
          <pc:sldMk cId="187918651" sldId="289"/>
        </pc:sldMkLst>
        <pc:spChg chg="del">
          <ac:chgData name="Fran Watkin" userId="f061cd96-83b7-4f07-a51d-e602ec857268" providerId="ADAL" clId="{DFAAFD80-D7E5-4DB7-988B-B8F2A6CE393E}" dt="2022-11-21T11:35:45.258" v="330" actId="478"/>
          <ac:spMkLst>
            <pc:docMk/>
            <pc:sldMk cId="187918651" sldId="289"/>
            <ac:spMk id="6" creationId="{AD5724B3-58D2-96D9-9A2A-0E4B635187FC}"/>
          </ac:spMkLst>
        </pc:spChg>
        <pc:picChg chg="add mod">
          <ac:chgData name="Fran Watkin" userId="f061cd96-83b7-4f07-a51d-e602ec857268" providerId="ADAL" clId="{DFAAFD80-D7E5-4DB7-988B-B8F2A6CE393E}" dt="2022-11-21T11:36:23.643" v="338" actId="1076"/>
          <ac:picMkLst>
            <pc:docMk/>
            <pc:sldMk cId="187918651" sldId="289"/>
            <ac:picMk id="2" creationId="{781DCEA9-BCBC-3605-B74A-D7E676B41944}"/>
          </ac:picMkLst>
        </pc:picChg>
      </pc:sldChg>
    </pc:docChg>
  </pc:docChgLst>
  <pc:docChgLst>
    <pc:chgData name="Fran Watkin" userId="S::fran.watkin@keepwalestidy.cymru::f061cd96-83b7-4f07-a51d-e602ec857268" providerId="AD" clId="Web-{9B599849-F240-25F7-0CF2-5586F39F9488}"/>
    <pc:docChg chg="modSld">
      <pc:chgData name="Fran Watkin" userId="S::fran.watkin@keepwalestidy.cymru::f061cd96-83b7-4f07-a51d-e602ec857268" providerId="AD" clId="Web-{9B599849-F240-25F7-0CF2-5586F39F9488}" dt="2022-11-16T08:08:52.103" v="8" actId="14100"/>
      <pc:docMkLst>
        <pc:docMk/>
      </pc:docMkLst>
      <pc:sldChg chg="addSp modSp">
        <pc:chgData name="Fran Watkin" userId="S::fran.watkin@keepwalestidy.cymru::f061cd96-83b7-4f07-a51d-e602ec857268" providerId="AD" clId="Web-{9B599849-F240-25F7-0CF2-5586F39F9488}" dt="2022-11-16T08:08:52.103" v="8" actId="14100"/>
        <pc:sldMkLst>
          <pc:docMk/>
          <pc:sldMk cId="3403002081" sldId="263"/>
        </pc:sldMkLst>
        <pc:spChg chg="mod">
          <ac:chgData name="Fran Watkin" userId="S::fran.watkin@keepwalestidy.cymru::f061cd96-83b7-4f07-a51d-e602ec857268" providerId="AD" clId="Web-{9B599849-F240-25F7-0CF2-5586F39F9488}" dt="2022-11-16T08:08:48.353" v="7" actId="14100"/>
          <ac:spMkLst>
            <pc:docMk/>
            <pc:sldMk cId="3403002081" sldId="263"/>
            <ac:spMk id="3" creationId="{6CFAD62E-D061-B02B-5C32-27DB4B00C8AD}"/>
          </ac:spMkLst>
        </pc:spChg>
        <pc:picChg chg="add mod">
          <ac:chgData name="Fran Watkin" userId="S::fran.watkin@keepwalestidy.cymru::f061cd96-83b7-4f07-a51d-e602ec857268" providerId="AD" clId="Web-{9B599849-F240-25F7-0CF2-5586F39F9488}" dt="2022-11-16T08:08:52.103" v="8" actId="14100"/>
          <ac:picMkLst>
            <pc:docMk/>
            <pc:sldMk cId="3403002081" sldId="263"/>
            <ac:picMk id="4" creationId="{6A49C38E-9605-B7B6-4DC1-6ED10642FAD0}"/>
          </ac:picMkLst>
        </pc:picChg>
      </pc:sldChg>
    </pc:docChg>
  </pc:docChgLst>
  <pc:docChgLst>
    <pc:chgData name="Fran Watkin" userId="S::fran.watkin@keepwalestidy.cymru::f061cd96-83b7-4f07-a51d-e602ec857268" providerId="AD" clId="Web-{AE77EDB0-F224-E780-319F-FFD73EB253E7}"/>
    <pc:docChg chg="addSld modSld">
      <pc:chgData name="Fran Watkin" userId="S::fran.watkin@keepwalestidy.cymru::f061cd96-83b7-4f07-a51d-e602ec857268" providerId="AD" clId="Web-{AE77EDB0-F224-E780-319F-FFD73EB253E7}" dt="2022-11-02T15:23:04.563" v="190" actId="20577"/>
      <pc:docMkLst>
        <pc:docMk/>
      </pc:docMkLst>
      <pc:sldChg chg="modSp">
        <pc:chgData name="Fran Watkin" userId="S::fran.watkin@keepwalestidy.cymru::f061cd96-83b7-4f07-a51d-e602ec857268" providerId="AD" clId="Web-{AE77EDB0-F224-E780-319F-FFD73EB253E7}" dt="2022-11-02T15:20:09.824" v="123" actId="20577"/>
        <pc:sldMkLst>
          <pc:docMk/>
          <pc:sldMk cId="3181591711" sldId="257"/>
        </pc:sldMkLst>
        <pc:spChg chg="mod">
          <ac:chgData name="Fran Watkin" userId="S::fran.watkin@keepwalestidy.cymru::f061cd96-83b7-4f07-a51d-e602ec857268" providerId="AD" clId="Web-{AE77EDB0-F224-E780-319F-FFD73EB253E7}" dt="2022-11-02T15:20:09.824" v="123" actId="20577"/>
          <ac:spMkLst>
            <pc:docMk/>
            <pc:sldMk cId="3181591711" sldId="257"/>
            <ac:spMk id="7" creationId="{5DCDE78A-802E-1646-023F-FA78601E6E23}"/>
          </ac:spMkLst>
        </pc:spChg>
        <pc:spChg chg="mod">
          <ac:chgData name="Fran Watkin" userId="S::fran.watkin@keepwalestidy.cymru::f061cd96-83b7-4f07-a51d-e602ec857268" providerId="AD" clId="Web-{AE77EDB0-F224-E780-319F-FFD73EB253E7}" dt="2022-11-02T15:19:35.870" v="111" actId="20577"/>
          <ac:spMkLst>
            <pc:docMk/>
            <pc:sldMk cId="3181591711" sldId="257"/>
            <ac:spMk id="8" creationId="{C3129663-7344-D1E7-8558-7E8F9223570C}"/>
          </ac:spMkLst>
        </pc:spChg>
      </pc:sldChg>
      <pc:sldChg chg="modSp">
        <pc:chgData name="Fran Watkin" userId="S::fran.watkin@keepwalestidy.cymru::f061cd96-83b7-4f07-a51d-e602ec857268" providerId="AD" clId="Web-{AE77EDB0-F224-E780-319F-FFD73EB253E7}" dt="2022-11-02T15:18:15.743" v="67" actId="20577"/>
        <pc:sldMkLst>
          <pc:docMk/>
          <pc:sldMk cId="1404868407" sldId="258"/>
        </pc:sldMkLst>
        <pc:spChg chg="mod">
          <ac:chgData name="Fran Watkin" userId="S::fran.watkin@keepwalestidy.cymru::f061cd96-83b7-4f07-a51d-e602ec857268" providerId="AD" clId="Web-{AE77EDB0-F224-E780-319F-FFD73EB253E7}" dt="2022-11-02T15:18:15.743" v="67" actId="20577"/>
          <ac:spMkLst>
            <pc:docMk/>
            <pc:sldMk cId="1404868407" sldId="258"/>
            <ac:spMk id="3" creationId="{2F081676-C91C-639E-F877-89CD41A7EC80}"/>
          </ac:spMkLst>
        </pc:spChg>
      </pc:sldChg>
      <pc:sldChg chg="addSp modSp">
        <pc:chgData name="Fran Watkin" userId="S::fran.watkin@keepwalestidy.cymru::f061cd96-83b7-4f07-a51d-e602ec857268" providerId="AD" clId="Web-{AE77EDB0-F224-E780-319F-FFD73EB253E7}" dt="2022-11-02T15:23:04.563" v="190" actId="20577"/>
        <pc:sldMkLst>
          <pc:docMk/>
          <pc:sldMk cId="1706844270" sldId="259"/>
        </pc:sldMkLst>
        <pc:spChg chg="mod">
          <ac:chgData name="Fran Watkin" userId="S::fran.watkin@keepwalestidy.cymru::f061cd96-83b7-4f07-a51d-e602ec857268" providerId="AD" clId="Web-{AE77EDB0-F224-E780-319F-FFD73EB253E7}" dt="2022-11-02T15:21:18.920" v="166" actId="14100"/>
          <ac:spMkLst>
            <pc:docMk/>
            <pc:sldMk cId="1706844270" sldId="259"/>
            <ac:spMk id="3" creationId="{67E2F973-33FB-C26E-FD2B-9D832BE9D13E}"/>
          </ac:spMkLst>
        </pc:spChg>
        <pc:spChg chg="add mod">
          <ac:chgData name="Fran Watkin" userId="S::fran.watkin@keepwalestidy.cymru::f061cd96-83b7-4f07-a51d-e602ec857268" providerId="AD" clId="Web-{AE77EDB0-F224-E780-319F-FFD73EB253E7}" dt="2022-11-02T15:23:04.563" v="190" actId="20577"/>
          <ac:spMkLst>
            <pc:docMk/>
            <pc:sldMk cId="1706844270" sldId="259"/>
            <ac:spMk id="5" creationId="{88799A28-441D-7766-F6EE-0E6E57C9E562}"/>
          </ac:spMkLst>
        </pc:spChg>
      </pc:sldChg>
      <pc:sldChg chg="addSp delSp modSp new mod setBg">
        <pc:chgData name="Fran Watkin" userId="S::fran.watkin@keepwalestidy.cymru::f061cd96-83b7-4f07-a51d-e602ec857268" providerId="AD" clId="Web-{AE77EDB0-F224-E780-319F-FFD73EB253E7}" dt="2022-11-02T14:42:21.252" v="21"/>
        <pc:sldMkLst>
          <pc:docMk/>
          <pc:sldMk cId="2329245216" sldId="262"/>
        </pc:sldMkLst>
        <pc:spChg chg="mod">
          <ac:chgData name="Fran Watkin" userId="S::fran.watkin@keepwalestidy.cymru::f061cd96-83b7-4f07-a51d-e602ec857268" providerId="AD" clId="Web-{AE77EDB0-F224-E780-319F-FFD73EB253E7}" dt="2022-11-02T14:42:21.252" v="21"/>
          <ac:spMkLst>
            <pc:docMk/>
            <pc:sldMk cId="2329245216" sldId="262"/>
            <ac:spMk id="2" creationId="{D8B0F941-0EE5-A342-2D6B-57479638F62C}"/>
          </ac:spMkLst>
        </pc:spChg>
        <pc:spChg chg="del">
          <ac:chgData name="Fran Watkin" userId="S::fran.watkin@keepwalestidy.cymru::f061cd96-83b7-4f07-a51d-e602ec857268" providerId="AD" clId="Web-{AE77EDB0-F224-E780-319F-FFD73EB253E7}" dt="2022-11-02T14:39:47.358" v="1"/>
          <ac:spMkLst>
            <pc:docMk/>
            <pc:sldMk cId="2329245216" sldId="262"/>
            <ac:spMk id="3" creationId="{BBF75FF4-8379-ACA6-268D-84BF52D8DE5A}"/>
          </ac:spMkLst>
        </pc:spChg>
        <pc:spChg chg="add del">
          <ac:chgData name="Fran Watkin" userId="S::fran.watkin@keepwalestidy.cymru::f061cd96-83b7-4f07-a51d-e602ec857268" providerId="AD" clId="Web-{AE77EDB0-F224-E780-319F-FFD73EB253E7}" dt="2022-11-02T14:40:20.421" v="14"/>
          <ac:spMkLst>
            <pc:docMk/>
            <pc:sldMk cId="2329245216" sldId="262"/>
            <ac:spMk id="8" creationId="{F182F2B8-ACA9-7908-7E0A-9FE77AAAF8FE}"/>
          </ac:spMkLst>
        </pc:spChg>
        <pc:spChg chg="add del">
          <ac:chgData name="Fran Watkin" userId="S::fran.watkin@keepwalestidy.cymru::f061cd96-83b7-4f07-a51d-e602ec857268" providerId="AD" clId="Web-{AE77EDB0-F224-E780-319F-FFD73EB253E7}" dt="2022-11-02T14:42:21.252" v="21"/>
          <ac:spMkLst>
            <pc:docMk/>
            <pc:sldMk cId="2329245216" sldId="262"/>
            <ac:spMk id="11" creationId="{5E39A796-BE83-48B1-B33F-35C4A32AAB57}"/>
          </ac:spMkLst>
        </pc:spChg>
        <pc:spChg chg="add del">
          <ac:chgData name="Fran Watkin" userId="S::fran.watkin@keepwalestidy.cymru::f061cd96-83b7-4f07-a51d-e602ec857268" providerId="AD" clId="Web-{AE77EDB0-F224-E780-319F-FFD73EB253E7}" dt="2022-11-02T14:42:21.252" v="21"/>
          <ac:spMkLst>
            <pc:docMk/>
            <pc:sldMk cId="2329245216" sldId="262"/>
            <ac:spMk id="13" creationId="{72F84B47-E267-4194-8194-831DB7B5547F}"/>
          </ac:spMkLst>
        </pc:spChg>
        <pc:spChg chg="add">
          <ac:chgData name="Fran Watkin" userId="S::fran.watkin@keepwalestidy.cymru::f061cd96-83b7-4f07-a51d-e602ec857268" providerId="AD" clId="Web-{AE77EDB0-F224-E780-319F-FFD73EB253E7}" dt="2022-11-02T14:42:21.252" v="21"/>
          <ac:spMkLst>
            <pc:docMk/>
            <pc:sldMk cId="2329245216" sldId="262"/>
            <ac:spMk id="18" creationId="{D4771268-CB57-404A-9271-370EB28F6090}"/>
          </ac:spMkLst>
        </pc:spChg>
        <pc:picChg chg="add mod ord">
          <ac:chgData name="Fran Watkin" userId="S::fran.watkin@keepwalestidy.cymru::f061cd96-83b7-4f07-a51d-e602ec857268" providerId="AD" clId="Web-{AE77EDB0-F224-E780-319F-FFD73EB253E7}" dt="2022-11-02T14:42:21.252" v="21"/>
          <ac:picMkLst>
            <pc:docMk/>
            <pc:sldMk cId="2329245216" sldId="262"/>
            <ac:picMk id="4" creationId="{135AC2CA-7D3D-0D4D-6DBD-11ED2A2401BE}"/>
          </ac:picMkLst>
        </pc:picChg>
      </pc:sldChg>
      <pc:sldChg chg="modSp new">
        <pc:chgData name="Fran Watkin" userId="S::fran.watkin@keepwalestidy.cymru::f061cd96-83b7-4f07-a51d-e602ec857268" providerId="AD" clId="Web-{AE77EDB0-F224-E780-319F-FFD73EB253E7}" dt="2022-11-02T15:19:17.917" v="107" actId="20577"/>
        <pc:sldMkLst>
          <pc:docMk/>
          <pc:sldMk cId="3403002081" sldId="263"/>
        </pc:sldMkLst>
        <pc:spChg chg="mod">
          <ac:chgData name="Fran Watkin" userId="S::fran.watkin@keepwalestidy.cymru::f061cd96-83b7-4f07-a51d-e602ec857268" providerId="AD" clId="Web-{AE77EDB0-F224-E780-319F-FFD73EB253E7}" dt="2022-11-02T15:18:32.494" v="70" actId="20577"/>
          <ac:spMkLst>
            <pc:docMk/>
            <pc:sldMk cId="3403002081" sldId="263"/>
            <ac:spMk id="2" creationId="{1903C77E-F3A9-8E72-F63F-9E48E07ECCB0}"/>
          </ac:spMkLst>
        </pc:spChg>
        <pc:spChg chg="mod">
          <ac:chgData name="Fran Watkin" userId="S::fran.watkin@keepwalestidy.cymru::f061cd96-83b7-4f07-a51d-e602ec857268" providerId="AD" clId="Web-{AE77EDB0-F224-E780-319F-FFD73EB253E7}" dt="2022-11-02T15:19:17.917" v="107" actId="20577"/>
          <ac:spMkLst>
            <pc:docMk/>
            <pc:sldMk cId="3403002081" sldId="263"/>
            <ac:spMk id="3" creationId="{6CFAD62E-D061-B02B-5C32-27DB4B00C8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09D26-38FE-4CE9-9840-C878E8614AB0}" type="datetimeFigureOut">
              <a:rPr lang="en-GB" smtClean="0"/>
              <a:t>05/12/2022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A9D67-0032-45E5-BB9E-7593FB9B8F1D}" type="slidenum">
              <a:rPr lang="en-GB" smtClean="0"/>
              <a:t>‹#›</a:t>
            </a:fld>
            <a:endParaRPr lang="en-GB"/>
          </a:p>
        </p:txBody>
      </p:sp>
    </p:spTree>
    <p:extLst>
      <p:ext uri="{BB962C8B-B14F-4D97-AF65-F5344CB8AC3E}">
        <p14:creationId xmlns:p14="http://schemas.microsoft.com/office/powerpoint/2010/main" val="391376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ustainyourstyle.org/en/fiber-ecorevie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9A9D67-0032-45E5-BB9E-7593FB9B8F1D}" type="slidenum">
              <a:rPr lang="en-GB" smtClean="0"/>
              <a:t>2</a:t>
            </a:fld>
            <a:endParaRPr lang="en-GB"/>
          </a:p>
        </p:txBody>
      </p:sp>
    </p:spTree>
    <p:extLst>
      <p:ext uri="{BB962C8B-B14F-4D97-AF65-F5344CB8AC3E}">
        <p14:creationId xmlns:p14="http://schemas.microsoft.com/office/powerpoint/2010/main" val="329032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Sustainable Fabrics • Guide on the most ethical materials [2020] — </a:t>
            </a:r>
            <a:r>
              <a:rPr lang="en-GB" dirty="0" err="1">
                <a:hlinkClick r:id="rId3"/>
              </a:rPr>
              <a:t>SustainYourStyle</a:t>
            </a:r>
            <a:endParaRPr lang="en-GB" dirty="0"/>
          </a:p>
        </p:txBody>
      </p:sp>
      <p:sp>
        <p:nvSpPr>
          <p:cNvPr id="4" name="Slide Number Placeholder 3"/>
          <p:cNvSpPr>
            <a:spLocks noGrp="1"/>
          </p:cNvSpPr>
          <p:nvPr>
            <p:ph type="sldNum" sz="quarter" idx="5"/>
          </p:nvPr>
        </p:nvSpPr>
        <p:spPr/>
        <p:txBody>
          <a:bodyPr/>
          <a:lstStyle/>
          <a:p>
            <a:fld id="{7B9A9D67-0032-45E5-BB9E-7593FB9B8F1D}" type="slidenum">
              <a:rPr lang="en-GB" smtClean="0"/>
              <a:t>3</a:t>
            </a:fld>
            <a:endParaRPr lang="en-GB"/>
          </a:p>
        </p:txBody>
      </p:sp>
    </p:spTree>
    <p:extLst>
      <p:ext uri="{BB962C8B-B14F-4D97-AF65-F5344CB8AC3E}">
        <p14:creationId xmlns:p14="http://schemas.microsoft.com/office/powerpoint/2010/main" val="259781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125B-002D-81DA-BF84-319DCEB9A6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87EA62-62BF-83EF-E73B-632EDE915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8487E2-41E9-1E9D-29C2-408C930843A5}"/>
              </a:ext>
            </a:extLst>
          </p:cNvPr>
          <p:cNvSpPr>
            <a:spLocks noGrp="1"/>
          </p:cNvSpPr>
          <p:nvPr>
            <p:ph type="dt" sz="half" idx="10"/>
          </p:nvPr>
        </p:nvSpPr>
        <p:spPr/>
        <p:txBody>
          <a:bodyPr/>
          <a:lstStyle/>
          <a:p>
            <a:fld id="{B8FCF999-9476-469D-8465-C4E96048F123}" type="datetimeFigureOut">
              <a:rPr lang="en-GB" smtClean="0"/>
              <a:t>05/12/2022</a:t>
            </a:fld>
            <a:endParaRPr lang="en-GB"/>
          </a:p>
        </p:txBody>
      </p:sp>
      <p:sp>
        <p:nvSpPr>
          <p:cNvPr id="5" name="Footer Placeholder 4">
            <a:extLst>
              <a:ext uri="{FF2B5EF4-FFF2-40B4-BE49-F238E27FC236}">
                <a16:creationId xmlns:a16="http://schemas.microsoft.com/office/drawing/2014/main" id="{2AC9CA27-A0FB-1FA3-678B-B86912D585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BE5814-751F-6E9A-7FA5-A61357101A02}"/>
              </a:ext>
            </a:extLst>
          </p:cNvPr>
          <p:cNvSpPr>
            <a:spLocks noGrp="1"/>
          </p:cNvSpPr>
          <p:nvPr>
            <p:ph type="sldNum" sz="quarter" idx="12"/>
          </p:nvPr>
        </p:nvSpPr>
        <p:spPr/>
        <p:txBody>
          <a:bodyPr/>
          <a:lstStyle/>
          <a:p>
            <a:fld id="{0919D61B-379F-4F4C-B9EE-FAA8BDA7AD17}" type="slidenum">
              <a:rPr lang="en-GB" smtClean="0"/>
              <a:t>‹#›</a:t>
            </a:fld>
            <a:endParaRPr lang="en-GB"/>
          </a:p>
        </p:txBody>
      </p:sp>
    </p:spTree>
    <p:extLst>
      <p:ext uri="{BB962C8B-B14F-4D97-AF65-F5344CB8AC3E}">
        <p14:creationId xmlns:p14="http://schemas.microsoft.com/office/powerpoint/2010/main" val="401540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3EDD-04F5-5C0C-872A-5F711FDA6D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CC7E77-215C-F830-BC5A-D2B7A6E0F4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88A6C-0369-2F7A-4819-61C4F88B0C43}"/>
              </a:ext>
            </a:extLst>
          </p:cNvPr>
          <p:cNvSpPr>
            <a:spLocks noGrp="1"/>
          </p:cNvSpPr>
          <p:nvPr>
            <p:ph type="dt" sz="half" idx="10"/>
          </p:nvPr>
        </p:nvSpPr>
        <p:spPr/>
        <p:txBody>
          <a:bodyPr/>
          <a:lstStyle/>
          <a:p>
            <a:fld id="{B8FCF999-9476-469D-8465-C4E96048F123}" type="datetimeFigureOut">
              <a:rPr lang="en-GB" smtClean="0"/>
              <a:t>05/12/2022</a:t>
            </a:fld>
            <a:endParaRPr lang="en-GB"/>
          </a:p>
        </p:txBody>
      </p:sp>
      <p:sp>
        <p:nvSpPr>
          <p:cNvPr id="5" name="Footer Placeholder 4">
            <a:extLst>
              <a:ext uri="{FF2B5EF4-FFF2-40B4-BE49-F238E27FC236}">
                <a16:creationId xmlns:a16="http://schemas.microsoft.com/office/drawing/2014/main" id="{C8E71D98-A34E-4608-5C5F-32307B9A44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77CAD7-1D48-2EF0-C41E-03B1CBA64E5D}"/>
              </a:ext>
            </a:extLst>
          </p:cNvPr>
          <p:cNvSpPr>
            <a:spLocks noGrp="1"/>
          </p:cNvSpPr>
          <p:nvPr>
            <p:ph type="sldNum" sz="quarter" idx="12"/>
          </p:nvPr>
        </p:nvSpPr>
        <p:spPr/>
        <p:txBody>
          <a:bodyPr/>
          <a:lstStyle/>
          <a:p>
            <a:fld id="{0919D61B-379F-4F4C-B9EE-FAA8BDA7AD17}" type="slidenum">
              <a:rPr lang="en-GB" smtClean="0"/>
              <a:t>‹#›</a:t>
            </a:fld>
            <a:endParaRPr lang="en-GB"/>
          </a:p>
        </p:txBody>
      </p:sp>
    </p:spTree>
    <p:extLst>
      <p:ext uri="{BB962C8B-B14F-4D97-AF65-F5344CB8AC3E}">
        <p14:creationId xmlns:p14="http://schemas.microsoft.com/office/powerpoint/2010/main" val="29703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B2B60-12A9-2AAB-61B4-49783F23DC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C30E41-4236-DF52-5FF4-7B59A04D04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F6B6E-CB19-F709-7E3C-8E4F4990B34C}"/>
              </a:ext>
            </a:extLst>
          </p:cNvPr>
          <p:cNvSpPr>
            <a:spLocks noGrp="1"/>
          </p:cNvSpPr>
          <p:nvPr>
            <p:ph type="dt" sz="half" idx="10"/>
          </p:nvPr>
        </p:nvSpPr>
        <p:spPr/>
        <p:txBody>
          <a:bodyPr/>
          <a:lstStyle/>
          <a:p>
            <a:fld id="{B8FCF999-9476-469D-8465-C4E96048F123}" type="datetimeFigureOut">
              <a:rPr lang="en-GB" smtClean="0"/>
              <a:t>05/12/2022</a:t>
            </a:fld>
            <a:endParaRPr lang="en-GB"/>
          </a:p>
        </p:txBody>
      </p:sp>
      <p:sp>
        <p:nvSpPr>
          <p:cNvPr id="5" name="Footer Placeholder 4">
            <a:extLst>
              <a:ext uri="{FF2B5EF4-FFF2-40B4-BE49-F238E27FC236}">
                <a16:creationId xmlns:a16="http://schemas.microsoft.com/office/drawing/2014/main" id="{591C3C39-E956-82A4-D829-327F8E0CAC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60125-AEA7-5FF0-A693-91222B41CBC0}"/>
              </a:ext>
            </a:extLst>
          </p:cNvPr>
          <p:cNvSpPr>
            <a:spLocks noGrp="1"/>
          </p:cNvSpPr>
          <p:nvPr>
            <p:ph type="sldNum" sz="quarter" idx="12"/>
          </p:nvPr>
        </p:nvSpPr>
        <p:spPr/>
        <p:txBody>
          <a:bodyPr/>
          <a:lstStyle/>
          <a:p>
            <a:fld id="{0919D61B-379F-4F4C-B9EE-FAA8BDA7AD17}" type="slidenum">
              <a:rPr lang="en-GB" smtClean="0"/>
              <a:t>‹#›</a:t>
            </a:fld>
            <a:endParaRPr lang="en-GB"/>
          </a:p>
        </p:txBody>
      </p:sp>
    </p:spTree>
    <p:extLst>
      <p:ext uri="{BB962C8B-B14F-4D97-AF65-F5344CB8AC3E}">
        <p14:creationId xmlns:p14="http://schemas.microsoft.com/office/powerpoint/2010/main" val="386463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362" y="6120619"/>
            <a:ext cx="904009" cy="678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45306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ouble Column">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7131" r="2675"/>
          <a:stretch/>
        </p:blipFill>
        <p:spPr bwMode="auto">
          <a:xfrm>
            <a:off x="5012267" y="1"/>
            <a:ext cx="7179733" cy="24761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1" hasCustomPrompt="1"/>
          </p:nvPr>
        </p:nvSpPr>
        <p:spPr>
          <a:xfrm>
            <a:off x="1015999" y="1143000"/>
            <a:ext cx="1016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372534" y="6451600"/>
            <a:ext cx="1736341"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1015999" y="1585479"/>
            <a:ext cx="1016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1015999" y="2108200"/>
            <a:ext cx="10160000" cy="4074476"/>
          </a:xfrm>
          <a:prstGeom prst="rect">
            <a:avLst/>
          </a:prstGeom>
        </p:spPr>
        <p:txBody>
          <a:bodyPr vert="horz" lIns="0" tIns="0" rIns="0" bIns="0" numCol="2" spcCol="177800">
            <a:noAutofit/>
          </a:bodyPr>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2 column</a:t>
            </a:r>
          </a:p>
        </p:txBody>
      </p:sp>
    </p:spTree>
    <p:extLst>
      <p:ext uri="{BB962C8B-B14F-4D97-AF65-F5344CB8AC3E}">
        <p14:creationId xmlns:p14="http://schemas.microsoft.com/office/powerpoint/2010/main" val="246088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3620-887A-B370-A9FE-C59D39C41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1A4AF7-D7EF-0684-B99D-05FEC04D7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54F9E-3A1D-EBE4-80D5-91A4B435DFE0}"/>
              </a:ext>
            </a:extLst>
          </p:cNvPr>
          <p:cNvSpPr>
            <a:spLocks noGrp="1"/>
          </p:cNvSpPr>
          <p:nvPr>
            <p:ph type="dt" sz="half" idx="10"/>
          </p:nvPr>
        </p:nvSpPr>
        <p:spPr/>
        <p:txBody>
          <a:bodyPr/>
          <a:lstStyle/>
          <a:p>
            <a:fld id="{B8FCF999-9476-469D-8465-C4E96048F123}" type="datetimeFigureOut">
              <a:rPr lang="en-GB" smtClean="0"/>
              <a:t>05/12/2022</a:t>
            </a:fld>
            <a:endParaRPr lang="en-GB"/>
          </a:p>
        </p:txBody>
      </p:sp>
      <p:sp>
        <p:nvSpPr>
          <p:cNvPr id="5" name="Footer Placeholder 4">
            <a:extLst>
              <a:ext uri="{FF2B5EF4-FFF2-40B4-BE49-F238E27FC236}">
                <a16:creationId xmlns:a16="http://schemas.microsoft.com/office/drawing/2014/main" id="{645D78B5-CD83-3DFC-BFEA-2560143EB3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7E7C3A-7C73-1E6F-6796-118A12A2FACC}"/>
              </a:ext>
            </a:extLst>
          </p:cNvPr>
          <p:cNvSpPr>
            <a:spLocks noGrp="1"/>
          </p:cNvSpPr>
          <p:nvPr>
            <p:ph type="sldNum" sz="quarter" idx="12"/>
          </p:nvPr>
        </p:nvSpPr>
        <p:spPr/>
        <p:txBody>
          <a:bodyPr/>
          <a:lstStyle/>
          <a:p>
            <a:fld id="{0919D61B-379F-4F4C-B9EE-FAA8BDA7AD17}" type="slidenum">
              <a:rPr lang="en-GB" smtClean="0"/>
              <a:t>‹#›</a:t>
            </a:fld>
            <a:endParaRPr lang="en-GB"/>
          </a:p>
        </p:txBody>
      </p:sp>
    </p:spTree>
    <p:extLst>
      <p:ext uri="{BB962C8B-B14F-4D97-AF65-F5344CB8AC3E}">
        <p14:creationId xmlns:p14="http://schemas.microsoft.com/office/powerpoint/2010/main" val="226650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B874-0C8E-864B-0A57-7DA40EED9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8841BE-7B76-11E1-8FAB-EC3394650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1907A4-739C-C96F-BB34-A598F89ADAC8}"/>
              </a:ext>
            </a:extLst>
          </p:cNvPr>
          <p:cNvSpPr>
            <a:spLocks noGrp="1"/>
          </p:cNvSpPr>
          <p:nvPr>
            <p:ph type="dt" sz="half" idx="10"/>
          </p:nvPr>
        </p:nvSpPr>
        <p:spPr/>
        <p:txBody>
          <a:bodyPr/>
          <a:lstStyle/>
          <a:p>
            <a:fld id="{B8FCF999-9476-469D-8465-C4E96048F123}" type="datetimeFigureOut">
              <a:rPr lang="en-GB" smtClean="0"/>
              <a:t>05/12/2022</a:t>
            </a:fld>
            <a:endParaRPr lang="en-GB"/>
          </a:p>
        </p:txBody>
      </p:sp>
      <p:sp>
        <p:nvSpPr>
          <p:cNvPr id="5" name="Footer Placeholder 4">
            <a:extLst>
              <a:ext uri="{FF2B5EF4-FFF2-40B4-BE49-F238E27FC236}">
                <a16:creationId xmlns:a16="http://schemas.microsoft.com/office/drawing/2014/main" id="{31D60F77-FC63-FCC1-8CB6-34A70B0518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86ED4-13CF-FB02-7E73-5A2D19F0FB5B}"/>
              </a:ext>
            </a:extLst>
          </p:cNvPr>
          <p:cNvSpPr>
            <a:spLocks noGrp="1"/>
          </p:cNvSpPr>
          <p:nvPr>
            <p:ph type="sldNum" sz="quarter" idx="12"/>
          </p:nvPr>
        </p:nvSpPr>
        <p:spPr/>
        <p:txBody>
          <a:bodyPr/>
          <a:lstStyle/>
          <a:p>
            <a:fld id="{0919D61B-379F-4F4C-B9EE-FAA8BDA7AD17}" type="slidenum">
              <a:rPr lang="en-GB" smtClean="0"/>
              <a:t>‹#›</a:t>
            </a:fld>
            <a:endParaRPr lang="en-GB"/>
          </a:p>
        </p:txBody>
      </p:sp>
    </p:spTree>
    <p:extLst>
      <p:ext uri="{BB962C8B-B14F-4D97-AF65-F5344CB8AC3E}">
        <p14:creationId xmlns:p14="http://schemas.microsoft.com/office/powerpoint/2010/main" val="160025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2109-71B3-8A9B-55D9-D7ABC6A18A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89AD3F-FC6F-CE7E-5C24-73D6B85B1B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2B19D-403D-7632-FD42-6CB1A5C34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148F14-F791-4766-D9B4-B1841607BAE5}"/>
              </a:ext>
            </a:extLst>
          </p:cNvPr>
          <p:cNvSpPr>
            <a:spLocks noGrp="1"/>
          </p:cNvSpPr>
          <p:nvPr>
            <p:ph type="dt" sz="half" idx="10"/>
          </p:nvPr>
        </p:nvSpPr>
        <p:spPr/>
        <p:txBody>
          <a:bodyPr/>
          <a:lstStyle/>
          <a:p>
            <a:fld id="{B8FCF999-9476-469D-8465-C4E96048F123}" type="datetimeFigureOut">
              <a:rPr lang="en-GB" smtClean="0"/>
              <a:t>05/12/2022</a:t>
            </a:fld>
            <a:endParaRPr lang="en-GB"/>
          </a:p>
        </p:txBody>
      </p:sp>
      <p:sp>
        <p:nvSpPr>
          <p:cNvPr id="6" name="Footer Placeholder 5">
            <a:extLst>
              <a:ext uri="{FF2B5EF4-FFF2-40B4-BE49-F238E27FC236}">
                <a16:creationId xmlns:a16="http://schemas.microsoft.com/office/drawing/2014/main" id="{F8F38EE1-9E08-8F25-E91C-A8588570D7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5FE79C-A4D7-57C2-75C0-17E668F0BC7D}"/>
              </a:ext>
            </a:extLst>
          </p:cNvPr>
          <p:cNvSpPr>
            <a:spLocks noGrp="1"/>
          </p:cNvSpPr>
          <p:nvPr>
            <p:ph type="sldNum" sz="quarter" idx="12"/>
          </p:nvPr>
        </p:nvSpPr>
        <p:spPr/>
        <p:txBody>
          <a:bodyPr/>
          <a:lstStyle/>
          <a:p>
            <a:fld id="{0919D61B-379F-4F4C-B9EE-FAA8BDA7AD17}" type="slidenum">
              <a:rPr lang="en-GB" smtClean="0"/>
              <a:t>‹#›</a:t>
            </a:fld>
            <a:endParaRPr lang="en-GB"/>
          </a:p>
        </p:txBody>
      </p:sp>
    </p:spTree>
    <p:extLst>
      <p:ext uri="{BB962C8B-B14F-4D97-AF65-F5344CB8AC3E}">
        <p14:creationId xmlns:p14="http://schemas.microsoft.com/office/powerpoint/2010/main" val="411009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419E-B110-22E4-31A7-20716C3478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FD3753-CA12-3F44-0B3F-B81158599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AA9BA-D14A-2D46-17B5-B2DF5C1E8D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4EAD51-660B-FA82-33EB-EC85034265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ADBC27-3030-11D6-0E2C-D7185CE9DC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33AA90-F6E4-58AE-DFDB-245F74A712A9}"/>
              </a:ext>
            </a:extLst>
          </p:cNvPr>
          <p:cNvSpPr>
            <a:spLocks noGrp="1"/>
          </p:cNvSpPr>
          <p:nvPr>
            <p:ph type="dt" sz="half" idx="10"/>
          </p:nvPr>
        </p:nvSpPr>
        <p:spPr/>
        <p:txBody>
          <a:bodyPr/>
          <a:lstStyle/>
          <a:p>
            <a:fld id="{B8FCF999-9476-469D-8465-C4E96048F123}" type="datetimeFigureOut">
              <a:rPr lang="en-GB" smtClean="0"/>
              <a:t>05/12/2022</a:t>
            </a:fld>
            <a:endParaRPr lang="en-GB"/>
          </a:p>
        </p:txBody>
      </p:sp>
      <p:sp>
        <p:nvSpPr>
          <p:cNvPr id="8" name="Footer Placeholder 7">
            <a:extLst>
              <a:ext uri="{FF2B5EF4-FFF2-40B4-BE49-F238E27FC236}">
                <a16:creationId xmlns:a16="http://schemas.microsoft.com/office/drawing/2014/main" id="{13F6743B-4EF4-39BD-A1D4-A48A7E748C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162F18-5096-2C9A-C787-8D57B2A93EEC}"/>
              </a:ext>
            </a:extLst>
          </p:cNvPr>
          <p:cNvSpPr>
            <a:spLocks noGrp="1"/>
          </p:cNvSpPr>
          <p:nvPr>
            <p:ph type="sldNum" sz="quarter" idx="12"/>
          </p:nvPr>
        </p:nvSpPr>
        <p:spPr/>
        <p:txBody>
          <a:bodyPr/>
          <a:lstStyle/>
          <a:p>
            <a:fld id="{0919D61B-379F-4F4C-B9EE-FAA8BDA7AD17}" type="slidenum">
              <a:rPr lang="en-GB" smtClean="0"/>
              <a:t>‹#›</a:t>
            </a:fld>
            <a:endParaRPr lang="en-GB"/>
          </a:p>
        </p:txBody>
      </p:sp>
    </p:spTree>
    <p:extLst>
      <p:ext uri="{BB962C8B-B14F-4D97-AF65-F5344CB8AC3E}">
        <p14:creationId xmlns:p14="http://schemas.microsoft.com/office/powerpoint/2010/main" val="343685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6007-8DF7-E7F7-1AFE-2BF6019820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50D0D2-E2CD-A137-F152-A76C3CE071BC}"/>
              </a:ext>
            </a:extLst>
          </p:cNvPr>
          <p:cNvSpPr>
            <a:spLocks noGrp="1"/>
          </p:cNvSpPr>
          <p:nvPr>
            <p:ph type="dt" sz="half" idx="10"/>
          </p:nvPr>
        </p:nvSpPr>
        <p:spPr/>
        <p:txBody>
          <a:bodyPr/>
          <a:lstStyle/>
          <a:p>
            <a:fld id="{B8FCF999-9476-469D-8465-C4E96048F123}" type="datetimeFigureOut">
              <a:rPr lang="en-GB" smtClean="0"/>
              <a:t>05/12/2022</a:t>
            </a:fld>
            <a:endParaRPr lang="en-GB"/>
          </a:p>
        </p:txBody>
      </p:sp>
      <p:sp>
        <p:nvSpPr>
          <p:cNvPr id="4" name="Footer Placeholder 3">
            <a:extLst>
              <a:ext uri="{FF2B5EF4-FFF2-40B4-BE49-F238E27FC236}">
                <a16:creationId xmlns:a16="http://schemas.microsoft.com/office/drawing/2014/main" id="{A54294D6-23D5-4B8E-14E1-EFC6985422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ECA939-2BAA-44F5-721F-97D87F04E656}"/>
              </a:ext>
            </a:extLst>
          </p:cNvPr>
          <p:cNvSpPr>
            <a:spLocks noGrp="1"/>
          </p:cNvSpPr>
          <p:nvPr>
            <p:ph type="sldNum" sz="quarter" idx="12"/>
          </p:nvPr>
        </p:nvSpPr>
        <p:spPr/>
        <p:txBody>
          <a:bodyPr/>
          <a:lstStyle/>
          <a:p>
            <a:fld id="{0919D61B-379F-4F4C-B9EE-FAA8BDA7AD17}" type="slidenum">
              <a:rPr lang="en-GB" smtClean="0"/>
              <a:t>‹#›</a:t>
            </a:fld>
            <a:endParaRPr lang="en-GB"/>
          </a:p>
        </p:txBody>
      </p:sp>
    </p:spTree>
    <p:extLst>
      <p:ext uri="{BB962C8B-B14F-4D97-AF65-F5344CB8AC3E}">
        <p14:creationId xmlns:p14="http://schemas.microsoft.com/office/powerpoint/2010/main" val="253530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C6D63-C5ED-23DC-C9BA-2067AA64A0E7}"/>
              </a:ext>
            </a:extLst>
          </p:cNvPr>
          <p:cNvSpPr>
            <a:spLocks noGrp="1"/>
          </p:cNvSpPr>
          <p:nvPr>
            <p:ph type="dt" sz="half" idx="10"/>
          </p:nvPr>
        </p:nvSpPr>
        <p:spPr/>
        <p:txBody>
          <a:bodyPr/>
          <a:lstStyle/>
          <a:p>
            <a:fld id="{B8FCF999-9476-469D-8465-C4E96048F123}" type="datetimeFigureOut">
              <a:rPr lang="en-GB" smtClean="0"/>
              <a:t>05/12/2022</a:t>
            </a:fld>
            <a:endParaRPr lang="en-GB"/>
          </a:p>
        </p:txBody>
      </p:sp>
      <p:sp>
        <p:nvSpPr>
          <p:cNvPr id="3" name="Footer Placeholder 2">
            <a:extLst>
              <a:ext uri="{FF2B5EF4-FFF2-40B4-BE49-F238E27FC236}">
                <a16:creationId xmlns:a16="http://schemas.microsoft.com/office/drawing/2014/main" id="{2185A428-81D3-F3D5-1103-2F23209E4A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A8BA19-E99F-D25C-BA83-20E3504B16C8}"/>
              </a:ext>
            </a:extLst>
          </p:cNvPr>
          <p:cNvSpPr>
            <a:spLocks noGrp="1"/>
          </p:cNvSpPr>
          <p:nvPr>
            <p:ph type="sldNum" sz="quarter" idx="12"/>
          </p:nvPr>
        </p:nvSpPr>
        <p:spPr/>
        <p:txBody>
          <a:bodyPr/>
          <a:lstStyle/>
          <a:p>
            <a:fld id="{0919D61B-379F-4F4C-B9EE-FAA8BDA7AD17}" type="slidenum">
              <a:rPr lang="en-GB" smtClean="0"/>
              <a:t>‹#›</a:t>
            </a:fld>
            <a:endParaRPr lang="en-GB"/>
          </a:p>
        </p:txBody>
      </p:sp>
    </p:spTree>
    <p:extLst>
      <p:ext uri="{BB962C8B-B14F-4D97-AF65-F5344CB8AC3E}">
        <p14:creationId xmlns:p14="http://schemas.microsoft.com/office/powerpoint/2010/main" val="277325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7570-D2BC-0894-66CE-6B63CFD9C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9901FF-CF82-131D-708C-D26457F2F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9DF0FB-65E7-3BF9-F8E4-DFBE4A3C4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923DEA-1F3A-7FBB-6707-11B786E2E785}"/>
              </a:ext>
            </a:extLst>
          </p:cNvPr>
          <p:cNvSpPr>
            <a:spLocks noGrp="1"/>
          </p:cNvSpPr>
          <p:nvPr>
            <p:ph type="dt" sz="half" idx="10"/>
          </p:nvPr>
        </p:nvSpPr>
        <p:spPr/>
        <p:txBody>
          <a:bodyPr/>
          <a:lstStyle/>
          <a:p>
            <a:fld id="{B8FCF999-9476-469D-8465-C4E96048F123}" type="datetimeFigureOut">
              <a:rPr lang="en-GB" smtClean="0"/>
              <a:t>05/12/2022</a:t>
            </a:fld>
            <a:endParaRPr lang="en-GB"/>
          </a:p>
        </p:txBody>
      </p:sp>
      <p:sp>
        <p:nvSpPr>
          <p:cNvPr id="6" name="Footer Placeholder 5">
            <a:extLst>
              <a:ext uri="{FF2B5EF4-FFF2-40B4-BE49-F238E27FC236}">
                <a16:creationId xmlns:a16="http://schemas.microsoft.com/office/drawing/2014/main" id="{376E8DF0-8829-E265-2753-C0731FF316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814DE9-7E73-53BC-D50C-36ABFD45A471}"/>
              </a:ext>
            </a:extLst>
          </p:cNvPr>
          <p:cNvSpPr>
            <a:spLocks noGrp="1"/>
          </p:cNvSpPr>
          <p:nvPr>
            <p:ph type="sldNum" sz="quarter" idx="12"/>
          </p:nvPr>
        </p:nvSpPr>
        <p:spPr/>
        <p:txBody>
          <a:bodyPr/>
          <a:lstStyle/>
          <a:p>
            <a:fld id="{0919D61B-379F-4F4C-B9EE-FAA8BDA7AD17}" type="slidenum">
              <a:rPr lang="en-GB" smtClean="0"/>
              <a:t>‹#›</a:t>
            </a:fld>
            <a:endParaRPr lang="en-GB"/>
          </a:p>
        </p:txBody>
      </p:sp>
    </p:spTree>
    <p:extLst>
      <p:ext uri="{BB962C8B-B14F-4D97-AF65-F5344CB8AC3E}">
        <p14:creationId xmlns:p14="http://schemas.microsoft.com/office/powerpoint/2010/main" val="216346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4E7A-95B4-50B7-C6F0-54E3D9A5C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E8C9BB-319E-37C6-27E4-C523369B19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2EE97E-2435-86AA-67D9-79EA1A840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C50757-07E3-8F0C-E1A6-81A0A9955434}"/>
              </a:ext>
            </a:extLst>
          </p:cNvPr>
          <p:cNvSpPr>
            <a:spLocks noGrp="1"/>
          </p:cNvSpPr>
          <p:nvPr>
            <p:ph type="dt" sz="half" idx="10"/>
          </p:nvPr>
        </p:nvSpPr>
        <p:spPr/>
        <p:txBody>
          <a:bodyPr/>
          <a:lstStyle/>
          <a:p>
            <a:fld id="{B8FCF999-9476-469D-8465-C4E96048F123}" type="datetimeFigureOut">
              <a:rPr lang="en-GB" smtClean="0"/>
              <a:t>05/12/2022</a:t>
            </a:fld>
            <a:endParaRPr lang="en-GB"/>
          </a:p>
        </p:txBody>
      </p:sp>
      <p:sp>
        <p:nvSpPr>
          <p:cNvPr id="6" name="Footer Placeholder 5">
            <a:extLst>
              <a:ext uri="{FF2B5EF4-FFF2-40B4-BE49-F238E27FC236}">
                <a16:creationId xmlns:a16="http://schemas.microsoft.com/office/drawing/2014/main" id="{34AE9D37-B9BF-CEB1-B305-51340B9B6F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842DC8-AE3D-3CDB-28C0-1E7E2AAE7C9E}"/>
              </a:ext>
            </a:extLst>
          </p:cNvPr>
          <p:cNvSpPr>
            <a:spLocks noGrp="1"/>
          </p:cNvSpPr>
          <p:nvPr>
            <p:ph type="sldNum" sz="quarter" idx="12"/>
          </p:nvPr>
        </p:nvSpPr>
        <p:spPr/>
        <p:txBody>
          <a:bodyPr/>
          <a:lstStyle/>
          <a:p>
            <a:fld id="{0919D61B-379F-4F4C-B9EE-FAA8BDA7AD17}" type="slidenum">
              <a:rPr lang="en-GB" smtClean="0"/>
              <a:t>‹#›</a:t>
            </a:fld>
            <a:endParaRPr lang="en-GB"/>
          </a:p>
        </p:txBody>
      </p:sp>
    </p:spTree>
    <p:extLst>
      <p:ext uri="{BB962C8B-B14F-4D97-AF65-F5344CB8AC3E}">
        <p14:creationId xmlns:p14="http://schemas.microsoft.com/office/powerpoint/2010/main" val="57365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086C7F-6901-C9F3-F841-39C1C9D9F2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102453-0BAE-4B17-9496-F258814927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8E887C-E05E-41CC-B570-CACE2F0C7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CF999-9476-469D-8465-C4E96048F123}" type="datetimeFigureOut">
              <a:rPr lang="en-GB" smtClean="0"/>
              <a:t>05/12/2022</a:t>
            </a:fld>
            <a:endParaRPr lang="en-GB"/>
          </a:p>
        </p:txBody>
      </p:sp>
      <p:sp>
        <p:nvSpPr>
          <p:cNvPr id="5" name="Footer Placeholder 4">
            <a:extLst>
              <a:ext uri="{FF2B5EF4-FFF2-40B4-BE49-F238E27FC236}">
                <a16:creationId xmlns:a16="http://schemas.microsoft.com/office/drawing/2014/main" id="{24D7DB98-95A8-D796-70A1-B94C1E1AB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79A0CB-9F27-457A-CAE7-91D3CDDAE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9D61B-379F-4F4C-B9EE-FAA8BDA7AD17}" type="slidenum">
              <a:rPr lang="en-GB" smtClean="0"/>
              <a:t>‹#›</a:t>
            </a:fld>
            <a:endParaRPr lang="en-GB"/>
          </a:p>
        </p:txBody>
      </p:sp>
    </p:spTree>
    <p:extLst>
      <p:ext uri="{BB962C8B-B14F-4D97-AF65-F5344CB8AC3E}">
        <p14:creationId xmlns:p14="http://schemas.microsoft.com/office/powerpoint/2010/main" val="1938007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video" Target="https://www.youtube.com/embed/O4270SWkehI?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video" Target="https://www.youtube.com/embed/zOe_M3GutdY?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se-up of colorful folded cloths">
            <a:extLst>
              <a:ext uri="{FF2B5EF4-FFF2-40B4-BE49-F238E27FC236}">
                <a16:creationId xmlns:a16="http://schemas.microsoft.com/office/drawing/2014/main" id="{9AA8B1FE-FCC9-D871-2D34-5A592939DE03}"/>
              </a:ext>
            </a:extLst>
          </p:cNvPr>
          <p:cNvPicPr>
            <a:picLocks noChangeAspect="1"/>
          </p:cNvPicPr>
          <p:nvPr/>
        </p:nvPicPr>
        <p:blipFill>
          <a:blip r:embed="rId2">
            <a:extLst>
              <a:ext uri="{28A0092B-C50C-407E-A947-70E740481C1C}">
                <a14:useLocalDpi xmlns:a14="http://schemas.microsoft.com/office/drawing/2010/main" val="0"/>
              </a:ext>
            </a:extLst>
          </a:blip>
          <a:srcRect t="10203" b="10203"/>
          <a:stretch/>
        </p:blipFill>
        <p:spPr bwMode="auto">
          <a:xfrm>
            <a:off x="735196" y="288758"/>
            <a:ext cx="10654699" cy="6352674"/>
          </a:xfrm>
          <a:prstGeom prst="rect">
            <a:avLst/>
          </a:prstGeom>
          <a:ln>
            <a:noFill/>
          </a:ln>
          <a:effectLst/>
          <a:extLst>
            <a:ext uri="{53640926-AAD7-44D8-BBD7-CCE9431645EC}">
              <a14:shadowObscured xmlns:a14="http://schemas.microsoft.com/office/drawing/2010/main"/>
            </a:ext>
          </a:extLst>
        </p:spPr>
      </p:pic>
      <p:sp>
        <p:nvSpPr>
          <p:cNvPr id="6" name="TextBox 5"/>
          <p:cNvSpPr txBox="1"/>
          <p:nvPr/>
        </p:nvSpPr>
        <p:spPr>
          <a:xfrm>
            <a:off x="2249892" y="5026093"/>
            <a:ext cx="7625305" cy="1232902"/>
          </a:xfrm>
          <a:prstGeom prst="rect">
            <a:avLst/>
          </a:prstGeom>
          <a:solidFill>
            <a:schemeClr val="bg1"/>
          </a:solidFill>
        </p:spPr>
        <p:txBody>
          <a:bodyPr wrap="square" lIns="0" tIns="0" rIns="0" bIns="0" rtlCol="0">
            <a:spAutoFit/>
          </a:bodyPr>
          <a:lstStyle/>
          <a:p>
            <a:pPr algn="ctr">
              <a:lnSpc>
                <a:spcPts val="3400"/>
              </a:lnSpc>
            </a:pPr>
            <a:endParaRPr lang="en-US" sz="800" kern="3200" spc="-30" dirty="0">
              <a:ln>
                <a:solidFill>
                  <a:srgbClr val="69B39D"/>
                </a:solidFill>
              </a:ln>
              <a:solidFill>
                <a:srgbClr val="6FB39D"/>
              </a:solidFill>
              <a:latin typeface="Calibri" panose="020F0502020204030204" pitchFamily="34" charset="0"/>
              <a:cs typeface="BloomSpeakOT-Regular"/>
            </a:endParaRPr>
          </a:p>
          <a:p>
            <a:pPr algn="ctr">
              <a:lnSpc>
                <a:spcPts val="3400"/>
              </a:lnSpc>
            </a:pPr>
            <a:r>
              <a:rPr lang="en-US" sz="4800" kern="3200" spc="-30" dirty="0">
                <a:ln>
                  <a:solidFill>
                    <a:srgbClr val="69B39D"/>
                  </a:solidFill>
                </a:ln>
                <a:solidFill>
                  <a:srgbClr val="6FB39D"/>
                </a:solidFill>
                <a:latin typeface="Calibri" panose="020F0502020204030204" pitchFamily="34" charset="0"/>
                <a:cs typeface="BloomSpeakOT-Regular"/>
              </a:rPr>
              <a:t>Material Impact</a:t>
            </a:r>
          </a:p>
          <a:p>
            <a:pPr algn="ctr">
              <a:lnSpc>
                <a:spcPts val="3400"/>
              </a:lnSpc>
            </a:pPr>
            <a:endParaRPr lang="en-US" sz="800" kern="3200" spc="-30" dirty="0">
              <a:ln>
                <a:solidFill>
                  <a:srgbClr val="69B39D"/>
                </a:solidFill>
              </a:ln>
              <a:solidFill>
                <a:srgbClr val="6FB39D"/>
              </a:solidFill>
              <a:latin typeface="Calibri" panose="020F0502020204030204" pitchFamily="34" charset="0"/>
              <a:cs typeface="BloomSpeakOT-Regular"/>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200" y="5026093"/>
            <a:ext cx="2463800" cy="1829605"/>
          </a:xfrm>
          <a:prstGeom prst="rect">
            <a:avLst/>
          </a:prstGeom>
        </p:spPr>
      </p:pic>
    </p:spTree>
    <p:extLst>
      <p:ext uri="{BB962C8B-B14F-4D97-AF65-F5344CB8AC3E}">
        <p14:creationId xmlns:p14="http://schemas.microsoft.com/office/powerpoint/2010/main" val="157172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63307" y="544249"/>
            <a:ext cx="10300946" cy="707886"/>
          </a:xfrm>
          <a:prstGeom prst="rect">
            <a:avLst/>
          </a:prstGeom>
          <a:noFill/>
        </p:spPr>
        <p:txBody>
          <a:bodyPr wrap="square" rtlCol="0">
            <a:spAutoFit/>
          </a:bodyPr>
          <a:lstStyle/>
          <a:p>
            <a:r>
              <a:rPr lang="en-GB" sz="4000" dirty="0">
                <a:solidFill>
                  <a:srgbClr val="6FB39D"/>
                </a:solidFill>
              </a:rPr>
              <a:t>Bamboo</a:t>
            </a:r>
            <a:endParaRPr lang="en-GB" sz="4000" dirty="0"/>
          </a:p>
        </p:txBody>
      </p:sp>
      <p:sp>
        <p:nvSpPr>
          <p:cNvPr id="3" name="Content Placeholder 2">
            <a:extLst>
              <a:ext uri="{FF2B5EF4-FFF2-40B4-BE49-F238E27FC236}">
                <a16:creationId xmlns:a16="http://schemas.microsoft.com/office/drawing/2014/main" id="{2B756273-88BA-7BB2-8492-328519FF24D5}"/>
              </a:ext>
            </a:extLst>
          </p:cNvPr>
          <p:cNvSpPr txBox="1">
            <a:spLocks/>
          </p:cNvSpPr>
          <p:nvPr/>
        </p:nvSpPr>
        <p:spPr>
          <a:xfrm>
            <a:off x="838200" y="1825625"/>
            <a:ext cx="458628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cs typeface="Calibri"/>
            </a:endParaRPr>
          </a:p>
          <a:p>
            <a:endParaRPr lang="en-GB" dirty="0">
              <a:ea typeface="+mn-lt"/>
              <a:cs typeface="+mn-lt"/>
            </a:endParaRPr>
          </a:p>
          <a:p>
            <a:endParaRPr lang="en-GB" dirty="0">
              <a:cs typeface="Calibri"/>
            </a:endParaRPr>
          </a:p>
        </p:txBody>
      </p:sp>
      <p:sp>
        <p:nvSpPr>
          <p:cNvPr id="2" name="TextBox 1">
            <a:extLst>
              <a:ext uri="{FF2B5EF4-FFF2-40B4-BE49-F238E27FC236}">
                <a16:creationId xmlns:a16="http://schemas.microsoft.com/office/drawing/2014/main" id="{E9818748-2565-3731-8EB2-F20E019F7E2F}"/>
              </a:ext>
            </a:extLst>
          </p:cNvPr>
          <p:cNvSpPr txBox="1"/>
          <p:nvPr/>
        </p:nvSpPr>
        <p:spPr>
          <a:xfrm>
            <a:off x="1090863" y="1540042"/>
            <a:ext cx="7972926" cy="2246769"/>
          </a:xfrm>
          <a:prstGeom prst="rect">
            <a:avLst/>
          </a:prstGeom>
          <a:noFill/>
        </p:spPr>
        <p:txBody>
          <a:bodyPr wrap="square" rtlCol="0">
            <a:spAutoFit/>
          </a:bodyPr>
          <a:lstStyle/>
          <a:p>
            <a:r>
              <a:rPr lang="en-GB" sz="2800" dirty="0"/>
              <a:t>Very fast growing</a:t>
            </a:r>
          </a:p>
          <a:p>
            <a:r>
              <a:rPr lang="en-GB" sz="2800" dirty="0"/>
              <a:t>Doesn’t need pesticides or fertilisers to grow</a:t>
            </a:r>
          </a:p>
          <a:p>
            <a:r>
              <a:rPr lang="en-GB" sz="2800" dirty="0"/>
              <a:t>Uses a very strong chemical to the bamboo into fibre linked to water pollution</a:t>
            </a:r>
          </a:p>
          <a:p>
            <a:r>
              <a:rPr lang="en-GB" sz="2800" dirty="0"/>
              <a:t>Natural fibre so biodegradable</a:t>
            </a:r>
          </a:p>
        </p:txBody>
      </p:sp>
    </p:spTree>
    <p:extLst>
      <p:ext uri="{BB962C8B-B14F-4D97-AF65-F5344CB8AC3E}">
        <p14:creationId xmlns:p14="http://schemas.microsoft.com/office/powerpoint/2010/main" val="177600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63307" y="544249"/>
            <a:ext cx="10300946" cy="707886"/>
          </a:xfrm>
          <a:prstGeom prst="rect">
            <a:avLst/>
          </a:prstGeom>
          <a:noFill/>
        </p:spPr>
        <p:txBody>
          <a:bodyPr wrap="square" rtlCol="0">
            <a:spAutoFit/>
          </a:bodyPr>
          <a:lstStyle/>
          <a:p>
            <a:r>
              <a:rPr lang="en-GB" sz="4000" dirty="0">
                <a:solidFill>
                  <a:srgbClr val="6FB39D"/>
                </a:solidFill>
              </a:rPr>
              <a:t>Hemp</a:t>
            </a:r>
            <a:endParaRPr lang="en-GB" sz="4000" dirty="0"/>
          </a:p>
        </p:txBody>
      </p:sp>
      <p:sp>
        <p:nvSpPr>
          <p:cNvPr id="3" name="Content Placeholder 2">
            <a:extLst>
              <a:ext uri="{FF2B5EF4-FFF2-40B4-BE49-F238E27FC236}">
                <a16:creationId xmlns:a16="http://schemas.microsoft.com/office/drawing/2014/main" id="{2B756273-88BA-7BB2-8492-328519FF24D5}"/>
              </a:ext>
            </a:extLst>
          </p:cNvPr>
          <p:cNvSpPr txBox="1">
            <a:spLocks/>
          </p:cNvSpPr>
          <p:nvPr/>
        </p:nvSpPr>
        <p:spPr>
          <a:xfrm>
            <a:off x="838200" y="1825625"/>
            <a:ext cx="458628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cs typeface="Calibri"/>
            </a:endParaRPr>
          </a:p>
          <a:p>
            <a:endParaRPr lang="en-GB" dirty="0">
              <a:ea typeface="+mn-lt"/>
              <a:cs typeface="+mn-lt"/>
            </a:endParaRPr>
          </a:p>
          <a:p>
            <a:endParaRPr lang="en-GB" dirty="0">
              <a:cs typeface="Calibri"/>
            </a:endParaRPr>
          </a:p>
        </p:txBody>
      </p:sp>
      <p:sp>
        <p:nvSpPr>
          <p:cNvPr id="2" name="TextBox 1">
            <a:extLst>
              <a:ext uri="{FF2B5EF4-FFF2-40B4-BE49-F238E27FC236}">
                <a16:creationId xmlns:a16="http://schemas.microsoft.com/office/drawing/2014/main" id="{66F01EAF-10D3-FF3C-7F65-67FF8D82F79C}"/>
              </a:ext>
            </a:extLst>
          </p:cNvPr>
          <p:cNvSpPr txBox="1"/>
          <p:nvPr/>
        </p:nvSpPr>
        <p:spPr>
          <a:xfrm>
            <a:off x="838200" y="1825625"/>
            <a:ext cx="9926053" cy="2308324"/>
          </a:xfrm>
          <a:prstGeom prst="rect">
            <a:avLst/>
          </a:prstGeom>
          <a:noFill/>
        </p:spPr>
        <p:txBody>
          <a:bodyPr wrap="square" rtlCol="0">
            <a:spAutoFit/>
          </a:bodyPr>
          <a:lstStyle/>
          <a:p>
            <a:r>
              <a:rPr lang="en-GB" sz="2400" dirty="0"/>
              <a:t>Very Fast growing crop</a:t>
            </a:r>
          </a:p>
          <a:p>
            <a:r>
              <a:rPr lang="en-GB" sz="2400" dirty="0"/>
              <a:t>Uses 50% less water than cotton</a:t>
            </a:r>
          </a:p>
          <a:p>
            <a:r>
              <a:rPr lang="en-GB" sz="2400" dirty="0"/>
              <a:t>Good for the soil and doesn’t need pesticides </a:t>
            </a:r>
          </a:p>
          <a:p>
            <a:r>
              <a:rPr lang="en-GB" sz="2400" dirty="0"/>
              <a:t>Not allowed to be grown in all  countries due to it being in the same family as cannabis</a:t>
            </a:r>
          </a:p>
          <a:p>
            <a:r>
              <a:rPr lang="en-GB" sz="2400" dirty="0"/>
              <a:t>Natural fibre so biodegradable. </a:t>
            </a:r>
          </a:p>
        </p:txBody>
      </p:sp>
    </p:spTree>
    <p:extLst>
      <p:ext uri="{BB962C8B-B14F-4D97-AF65-F5344CB8AC3E}">
        <p14:creationId xmlns:p14="http://schemas.microsoft.com/office/powerpoint/2010/main" val="233419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56273-88BA-7BB2-8492-328519FF24D5}"/>
              </a:ext>
            </a:extLst>
          </p:cNvPr>
          <p:cNvSpPr txBox="1">
            <a:spLocks/>
          </p:cNvSpPr>
          <p:nvPr/>
        </p:nvSpPr>
        <p:spPr>
          <a:xfrm>
            <a:off x="838200" y="1825625"/>
            <a:ext cx="458628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cs typeface="Calibri"/>
            </a:endParaRPr>
          </a:p>
          <a:p>
            <a:endParaRPr lang="en-GB" dirty="0">
              <a:ea typeface="+mn-lt"/>
              <a:cs typeface="+mn-lt"/>
            </a:endParaRPr>
          </a:p>
          <a:p>
            <a:endParaRPr lang="en-GB" dirty="0">
              <a:cs typeface="Calibri"/>
            </a:endParaRPr>
          </a:p>
        </p:txBody>
      </p:sp>
      <p:pic>
        <p:nvPicPr>
          <p:cNvPr id="2" name="Online Media 1" title="The Dirty Truth of Fast Fashion | How does fashion impact the environment?">
            <a:hlinkClick r:id="" action="ppaction://media"/>
            <a:extLst>
              <a:ext uri="{FF2B5EF4-FFF2-40B4-BE49-F238E27FC236}">
                <a16:creationId xmlns:a16="http://schemas.microsoft.com/office/drawing/2014/main" id="{781DCEA9-BCBC-3605-B74A-D7E676B41944}"/>
              </a:ext>
            </a:extLst>
          </p:cNvPr>
          <p:cNvPicPr>
            <a:picLocks noRot="1" noChangeAspect="1"/>
          </p:cNvPicPr>
          <p:nvPr>
            <a:videoFile r:link="rId1"/>
          </p:nvPr>
        </p:nvPicPr>
        <p:blipFill>
          <a:blip r:embed="rId3"/>
          <a:stretch>
            <a:fillRect/>
          </a:stretch>
        </p:blipFill>
        <p:spPr>
          <a:xfrm>
            <a:off x="133447" y="60158"/>
            <a:ext cx="11925106" cy="6737684"/>
          </a:xfrm>
          <a:prstGeom prst="rect">
            <a:avLst/>
          </a:prstGeom>
        </p:spPr>
      </p:pic>
    </p:spTree>
    <p:extLst>
      <p:ext uri="{BB962C8B-B14F-4D97-AF65-F5344CB8AC3E}">
        <p14:creationId xmlns:p14="http://schemas.microsoft.com/office/powerpoint/2010/main" val="18791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63307" y="544249"/>
            <a:ext cx="10300946" cy="707886"/>
          </a:xfrm>
          <a:prstGeom prst="rect">
            <a:avLst/>
          </a:prstGeom>
          <a:noFill/>
        </p:spPr>
        <p:txBody>
          <a:bodyPr wrap="square" rtlCol="0">
            <a:spAutoFit/>
          </a:bodyPr>
          <a:lstStyle/>
          <a:p>
            <a:r>
              <a:rPr lang="en-GB" sz="4000" dirty="0">
                <a:solidFill>
                  <a:srgbClr val="6FB39D"/>
                </a:solidFill>
              </a:rPr>
              <a:t>Why are materials important?</a:t>
            </a:r>
            <a:endParaRPr lang="en-GB" sz="4000" dirty="0"/>
          </a:p>
        </p:txBody>
      </p:sp>
      <p:pic>
        <p:nvPicPr>
          <p:cNvPr id="3" name="Picture 4" descr="Diagram&#10;&#10;Description automatically generated">
            <a:extLst>
              <a:ext uri="{FF2B5EF4-FFF2-40B4-BE49-F238E27FC236}">
                <a16:creationId xmlns:a16="http://schemas.microsoft.com/office/drawing/2014/main" id="{A0D7451E-ECCC-F7EE-B13C-B056077C4F3C}"/>
              </a:ext>
            </a:extLst>
          </p:cNvPr>
          <p:cNvPicPr>
            <a:picLocks noChangeAspect="1"/>
          </p:cNvPicPr>
          <p:nvPr/>
        </p:nvPicPr>
        <p:blipFill>
          <a:blip r:embed="rId3"/>
          <a:stretch>
            <a:fillRect/>
          </a:stretch>
        </p:blipFill>
        <p:spPr>
          <a:xfrm>
            <a:off x="2097814" y="1174429"/>
            <a:ext cx="7503065" cy="5683571"/>
          </a:xfrm>
          <a:prstGeom prst="rect">
            <a:avLst/>
          </a:prstGeom>
        </p:spPr>
      </p:pic>
    </p:spTree>
    <p:extLst>
      <p:ext uri="{BB962C8B-B14F-4D97-AF65-F5344CB8AC3E}">
        <p14:creationId xmlns:p14="http://schemas.microsoft.com/office/powerpoint/2010/main" val="339284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63307" y="544249"/>
            <a:ext cx="10300946" cy="707886"/>
          </a:xfrm>
          <a:prstGeom prst="rect">
            <a:avLst/>
          </a:prstGeom>
          <a:noFill/>
        </p:spPr>
        <p:txBody>
          <a:bodyPr wrap="square" rtlCol="0">
            <a:spAutoFit/>
          </a:bodyPr>
          <a:lstStyle/>
          <a:p>
            <a:r>
              <a:rPr lang="en-GB" sz="4000" dirty="0">
                <a:solidFill>
                  <a:srgbClr val="6FB39D"/>
                </a:solidFill>
              </a:rPr>
              <a:t>Materials T-shirts can be made from</a:t>
            </a:r>
            <a:endParaRPr lang="en-GB" sz="4000" dirty="0"/>
          </a:p>
        </p:txBody>
      </p:sp>
      <p:graphicFrame>
        <p:nvGraphicFramePr>
          <p:cNvPr id="2" name="Table 3">
            <a:extLst>
              <a:ext uri="{FF2B5EF4-FFF2-40B4-BE49-F238E27FC236}">
                <a16:creationId xmlns:a16="http://schemas.microsoft.com/office/drawing/2014/main" id="{C85C7F1D-94A4-A4EF-D390-B4F959633A57}"/>
              </a:ext>
            </a:extLst>
          </p:cNvPr>
          <p:cNvGraphicFramePr>
            <a:graphicFrameLocks noGrp="1"/>
          </p:cNvGraphicFramePr>
          <p:nvPr>
            <p:extLst>
              <p:ext uri="{D42A27DB-BD31-4B8C-83A1-F6EECF244321}">
                <p14:modId xmlns:p14="http://schemas.microsoft.com/office/powerpoint/2010/main" val="2194398255"/>
              </p:ext>
            </p:extLst>
          </p:nvPr>
        </p:nvGraphicFramePr>
        <p:xfrm>
          <a:off x="1427747" y="1252135"/>
          <a:ext cx="8700168" cy="5216894"/>
        </p:xfrm>
        <a:graphic>
          <a:graphicData uri="http://schemas.openxmlformats.org/drawingml/2006/table">
            <a:tbl>
              <a:tblPr firstRow="1" bandRow="1">
                <a:tableStyleId>{5C22544A-7EE6-4342-B048-85BDC9FD1C3A}</a:tableStyleId>
              </a:tblPr>
              <a:tblGrid>
                <a:gridCol w="2900056">
                  <a:extLst>
                    <a:ext uri="{9D8B030D-6E8A-4147-A177-3AD203B41FA5}">
                      <a16:colId xmlns:a16="http://schemas.microsoft.com/office/drawing/2014/main" val="1917083878"/>
                    </a:ext>
                  </a:extLst>
                </a:gridCol>
                <a:gridCol w="2900056">
                  <a:extLst>
                    <a:ext uri="{9D8B030D-6E8A-4147-A177-3AD203B41FA5}">
                      <a16:colId xmlns:a16="http://schemas.microsoft.com/office/drawing/2014/main" val="3273566007"/>
                    </a:ext>
                  </a:extLst>
                </a:gridCol>
                <a:gridCol w="2900056">
                  <a:extLst>
                    <a:ext uri="{9D8B030D-6E8A-4147-A177-3AD203B41FA5}">
                      <a16:colId xmlns:a16="http://schemas.microsoft.com/office/drawing/2014/main" val="1843055445"/>
                    </a:ext>
                  </a:extLst>
                </a:gridCol>
              </a:tblGrid>
              <a:tr h="21079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bg1"/>
                          </a:solidFill>
                        </a:rPr>
                        <a:t>Synthetic Fibres </a:t>
                      </a:r>
                      <a:r>
                        <a:rPr lang="en-GB" sz="3200" b="1" dirty="0" err="1">
                          <a:solidFill>
                            <a:schemeClr val="bg1"/>
                          </a:solidFill>
                        </a:rPr>
                        <a:t>e.g</a:t>
                      </a:r>
                      <a:r>
                        <a:rPr lang="en-GB" sz="3200" b="1" dirty="0">
                          <a:solidFill>
                            <a:schemeClr val="bg1"/>
                          </a:solidFill>
                        </a:rPr>
                        <a:t> spandex, </a:t>
                      </a:r>
                      <a:r>
                        <a:rPr lang="en-GB" sz="3200" b="1" dirty="0" err="1">
                          <a:solidFill>
                            <a:schemeClr val="bg1"/>
                          </a:solidFill>
                        </a:rPr>
                        <a:t>lycra</a:t>
                      </a:r>
                      <a:r>
                        <a:rPr lang="en-GB" sz="3200" b="1" dirty="0">
                          <a:solidFill>
                            <a:schemeClr val="bg1"/>
                          </a:solidFill>
                        </a:rPr>
                        <a:t>, viscose and nylon</a:t>
                      </a:r>
                    </a:p>
                  </a:txBody>
                  <a:tcPr>
                    <a:solidFill>
                      <a:srgbClr val="6FB3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bg1"/>
                          </a:solidFill>
                        </a:rPr>
                        <a:t>Recycled Polyester</a:t>
                      </a:r>
                    </a:p>
                    <a:p>
                      <a:pPr algn="ctr"/>
                      <a:endParaRPr lang="en-GB" sz="3200" b="1" dirty="0">
                        <a:solidFill>
                          <a:schemeClr val="bg1"/>
                        </a:solidFill>
                      </a:endParaRPr>
                    </a:p>
                  </a:txBody>
                  <a:tcPr>
                    <a:solidFill>
                      <a:srgbClr val="6FB39D"/>
                    </a:solidFill>
                  </a:tcPr>
                </a:tc>
                <a:tc>
                  <a:txBody>
                    <a:bodyPr/>
                    <a:lstStyle/>
                    <a:p>
                      <a:pPr algn="ctr"/>
                      <a:endParaRPr lang="en-GB" sz="3200" b="1" dirty="0">
                        <a:solidFill>
                          <a:schemeClr val="bg1"/>
                        </a:solidFill>
                      </a:endParaRPr>
                    </a:p>
                    <a:p>
                      <a:pPr algn="ctr"/>
                      <a:r>
                        <a:rPr lang="en-GB" sz="3200" b="1" dirty="0">
                          <a:solidFill>
                            <a:schemeClr val="bg1"/>
                          </a:solidFill>
                        </a:rPr>
                        <a:t>Merino Wool</a:t>
                      </a:r>
                    </a:p>
                  </a:txBody>
                  <a:tcPr>
                    <a:solidFill>
                      <a:srgbClr val="6FB39D"/>
                    </a:solidFill>
                  </a:tcPr>
                </a:tc>
                <a:extLst>
                  <a:ext uri="{0D108BD9-81ED-4DB2-BD59-A6C34878D82A}">
                    <a16:rowId xmlns:a16="http://schemas.microsoft.com/office/drawing/2014/main" val="1814571288"/>
                  </a:ext>
                </a:extLst>
              </a:tr>
              <a:tr h="732855">
                <a:tc>
                  <a:txBody>
                    <a:bodyPr/>
                    <a:lstStyle/>
                    <a:p>
                      <a:pPr algn="ctr"/>
                      <a:endParaRPr lang="en-GB" sz="3200" b="1" dirty="0">
                        <a:solidFill>
                          <a:schemeClr val="bg1"/>
                        </a:solidFill>
                      </a:endParaRPr>
                    </a:p>
                    <a:p>
                      <a:pPr algn="ctr"/>
                      <a:r>
                        <a:rPr lang="en-GB" sz="3200" b="1" dirty="0">
                          <a:solidFill>
                            <a:schemeClr val="bg1"/>
                          </a:solidFill>
                        </a:rPr>
                        <a:t>Cotton</a:t>
                      </a:r>
                    </a:p>
                    <a:p>
                      <a:pPr algn="ctr"/>
                      <a:endParaRPr lang="en-GB" sz="3200" b="1" dirty="0">
                        <a:solidFill>
                          <a:schemeClr val="bg1"/>
                        </a:solidFill>
                      </a:endParaRPr>
                    </a:p>
                  </a:txBody>
                  <a:tcPr>
                    <a:solidFill>
                      <a:srgbClr val="6FB39D"/>
                    </a:solidFill>
                  </a:tcPr>
                </a:tc>
                <a:tc>
                  <a:txBody>
                    <a:bodyPr/>
                    <a:lstStyle/>
                    <a:p>
                      <a:pPr algn="ctr"/>
                      <a:endParaRPr lang="en-GB" sz="3200" b="1" dirty="0">
                        <a:solidFill>
                          <a:schemeClr val="bg1"/>
                        </a:solidFill>
                      </a:endParaRPr>
                    </a:p>
                    <a:p>
                      <a:pPr algn="ctr"/>
                      <a:r>
                        <a:rPr lang="en-GB" sz="3200" b="1" dirty="0">
                          <a:solidFill>
                            <a:schemeClr val="bg1"/>
                          </a:solidFill>
                        </a:rPr>
                        <a:t>Polyester</a:t>
                      </a:r>
                    </a:p>
                  </a:txBody>
                  <a:tcPr>
                    <a:solidFill>
                      <a:srgbClr val="6FB39D"/>
                    </a:solidFill>
                  </a:tcPr>
                </a:tc>
                <a:tc>
                  <a:txBody>
                    <a:bodyPr/>
                    <a:lstStyle/>
                    <a:p>
                      <a:pPr algn="ctr"/>
                      <a:endParaRPr lang="en-GB" sz="3200" b="1" dirty="0">
                        <a:solidFill>
                          <a:schemeClr val="bg1"/>
                        </a:solidFill>
                      </a:endParaRPr>
                    </a:p>
                    <a:p>
                      <a:pPr algn="ctr"/>
                      <a:r>
                        <a:rPr lang="en-GB" sz="3200" b="1" dirty="0">
                          <a:solidFill>
                            <a:schemeClr val="bg1"/>
                          </a:solidFill>
                        </a:rPr>
                        <a:t>Orange Fibre</a:t>
                      </a:r>
                    </a:p>
                  </a:txBody>
                  <a:tcPr>
                    <a:solidFill>
                      <a:srgbClr val="6FB39D"/>
                    </a:solidFill>
                  </a:tcPr>
                </a:tc>
                <a:extLst>
                  <a:ext uri="{0D108BD9-81ED-4DB2-BD59-A6C34878D82A}">
                    <a16:rowId xmlns:a16="http://schemas.microsoft.com/office/drawing/2014/main" val="679515311"/>
                  </a:ext>
                </a:extLst>
              </a:tr>
              <a:tr h="732855">
                <a:tc>
                  <a:txBody>
                    <a:bodyPr/>
                    <a:lstStyle/>
                    <a:p>
                      <a:pPr algn="ctr"/>
                      <a:endParaRPr lang="en-GB" sz="3200" b="1" dirty="0">
                        <a:solidFill>
                          <a:schemeClr val="bg1"/>
                        </a:solidFill>
                      </a:endParaRPr>
                    </a:p>
                    <a:p>
                      <a:pPr algn="ctr"/>
                      <a:r>
                        <a:rPr lang="en-GB" sz="3200" b="1" dirty="0">
                          <a:solidFill>
                            <a:schemeClr val="bg1"/>
                          </a:solidFill>
                        </a:rPr>
                        <a:t>Hemp</a:t>
                      </a:r>
                    </a:p>
                    <a:p>
                      <a:pPr algn="ctr"/>
                      <a:endParaRPr lang="en-GB" sz="3200" b="1" dirty="0">
                        <a:solidFill>
                          <a:schemeClr val="bg1"/>
                        </a:solidFill>
                      </a:endParaRPr>
                    </a:p>
                  </a:txBody>
                  <a:tcPr>
                    <a:solidFill>
                      <a:srgbClr val="6FB39D"/>
                    </a:solidFill>
                  </a:tcPr>
                </a:tc>
                <a:tc>
                  <a:txBody>
                    <a:bodyPr/>
                    <a:lstStyle/>
                    <a:p>
                      <a:pPr algn="ctr"/>
                      <a:endParaRPr lang="en-GB" sz="3200" b="1" dirty="0">
                        <a:solidFill>
                          <a:schemeClr val="bg1"/>
                        </a:solidFill>
                      </a:endParaRPr>
                    </a:p>
                    <a:p>
                      <a:pPr algn="ctr"/>
                      <a:r>
                        <a:rPr lang="en-GB" sz="3200" b="1" dirty="0">
                          <a:solidFill>
                            <a:schemeClr val="bg1"/>
                          </a:solidFill>
                        </a:rPr>
                        <a:t>Bamboo</a:t>
                      </a:r>
                    </a:p>
                  </a:txBody>
                  <a:tcPr>
                    <a:solidFill>
                      <a:srgbClr val="6FB39D"/>
                    </a:solidFill>
                  </a:tcPr>
                </a:tc>
                <a:tc>
                  <a:txBody>
                    <a:bodyPr/>
                    <a:lstStyle/>
                    <a:p>
                      <a:pPr algn="ctr"/>
                      <a:endParaRPr lang="en-GB" sz="3200" b="1" dirty="0">
                        <a:solidFill>
                          <a:schemeClr val="bg1"/>
                        </a:solidFill>
                      </a:endParaRPr>
                    </a:p>
                    <a:p>
                      <a:pPr algn="ctr"/>
                      <a:r>
                        <a:rPr lang="en-GB" sz="3200" b="1" dirty="0">
                          <a:solidFill>
                            <a:schemeClr val="bg1"/>
                          </a:solidFill>
                        </a:rPr>
                        <a:t>Organic Cotton</a:t>
                      </a:r>
                    </a:p>
                  </a:txBody>
                  <a:tcPr>
                    <a:solidFill>
                      <a:srgbClr val="6FB39D"/>
                    </a:solidFill>
                  </a:tcPr>
                </a:tc>
                <a:extLst>
                  <a:ext uri="{0D108BD9-81ED-4DB2-BD59-A6C34878D82A}">
                    <a16:rowId xmlns:a16="http://schemas.microsoft.com/office/drawing/2014/main" val="755085818"/>
                  </a:ext>
                </a:extLst>
              </a:tr>
            </a:tbl>
          </a:graphicData>
        </a:graphic>
      </p:graphicFrame>
    </p:spTree>
    <p:extLst>
      <p:ext uri="{BB962C8B-B14F-4D97-AF65-F5344CB8AC3E}">
        <p14:creationId xmlns:p14="http://schemas.microsoft.com/office/powerpoint/2010/main" val="315138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63307" y="544249"/>
            <a:ext cx="10300946" cy="707886"/>
          </a:xfrm>
          <a:prstGeom prst="rect">
            <a:avLst/>
          </a:prstGeom>
          <a:noFill/>
        </p:spPr>
        <p:txBody>
          <a:bodyPr wrap="square" rtlCol="0">
            <a:spAutoFit/>
          </a:bodyPr>
          <a:lstStyle/>
          <a:p>
            <a:r>
              <a:rPr lang="en-GB" sz="4000" dirty="0">
                <a:solidFill>
                  <a:srgbClr val="6FB39D"/>
                </a:solidFill>
              </a:rPr>
              <a:t>Polyester</a:t>
            </a:r>
            <a:endParaRPr lang="en-GB" sz="4000" dirty="0"/>
          </a:p>
        </p:txBody>
      </p:sp>
      <p:sp>
        <p:nvSpPr>
          <p:cNvPr id="2" name="Content Placeholder 2">
            <a:extLst>
              <a:ext uri="{FF2B5EF4-FFF2-40B4-BE49-F238E27FC236}">
                <a16:creationId xmlns:a16="http://schemas.microsoft.com/office/drawing/2014/main" id="{2066B02F-4261-CB7A-FE4E-38FE789611FB}"/>
              </a:ext>
            </a:extLst>
          </p:cNvPr>
          <p:cNvSpPr txBox="1">
            <a:spLocks/>
          </p:cNvSpPr>
          <p:nvPr/>
        </p:nvSpPr>
        <p:spPr>
          <a:xfrm>
            <a:off x="838200" y="1825625"/>
            <a:ext cx="10515600"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Calibri"/>
              </a:rPr>
              <a:t>Average  footprint per tonne of fibre in clothing </a:t>
            </a:r>
          </a:p>
          <a:p>
            <a:r>
              <a:rPr lang="en-GB" dirty="0">
                <a:cs typeface="Calibri"/>
              </a:rPr>
              <a:t>Carbon 21 tCO</a:t>
            </a:r>
            <a:r>
              <a:rPr lang="en-GB" baseline="-25000" dirty="0">
                <a:cs typeface="Calibri"/>
              </a:rPr>
              <a:t>2</a:t>
            </a:r>
            <a:r>
              <a:rPr lang="en-GB" dirty="0">
                <a:cs typeface="Calibri"/>
              </a:rPr>
              <a:t>e </a:t>
            </a:r>
          </a:p>
          <a:p>
            <a:r>
              <a:rPr lang="en-GB" dirty="0">
                <a:cs typeface="Calibri"/>
              </a:rPr>
              <a:t>Water 80m</a:t>
            </a:r>
            <a:r>
              <a:rPr lang="en-GB" baseline="30000" dirty="0">
                <a:cs typeface="Calibri"/>
              </a:rPr>
              <a:t>3</a:t>
            </a:r>
          </a:p>
          <a:p>
            <a:r>
              <a:rPr lang="en-GB" dirty="0">
                <a:cs typeface="Calibri"/>
              </a:rPr>
              <a:t>Waste 1.4t </a:t>
            </a:r>
          </a:p>
          <a:p>
            <a:r>
              <a:rPr lang="en-GB" dirty="0">
                <a:cs typeface="Calibri"/>
              </a:rPr>
              <a:t>Uses lots of energy to produce</a:t>
            </a:r>
          </a:p>
          <a:p>
            <a:r>
              <a:rPr lang="en-GB" dirty="0">
                <a:cs typeface="Calibri"/>
              </a:rPr>
              <a:t>Does not biodegrade</a:t>
            </a:r>
          </a:p>
          <a:p>
            <a:r>
              <a:rPr lang="en-GB" dirty="0">
                <a:cs typeface="Calibri"/>
              </a:rPr>
              <a:t>Releases microplastics when washed or in landfill</a:t>
            </a:r>
          </a:p>
          <a:p>
            <a:r>
              <a:rPr lang="en-GB" dirty="0">
                <a:cs typeface="Calibri"/>
              </a:rPr>
              <a:t>Easy to care for lasts a long time</a:t>
            </a:r>
          </a:p>
          <a:p>
            <a:r>
              <a:rPr lang="en-GB" dirty="0">
                <a:cs typeface="Calibri"/>
              </a:rPr>
              <a:t>Made from crude oil (fossil fuel)</a:t>
            </a:r>
          </a:p>
          <a:p>
            <a:endParaRPr lang="en-GB" dirty="0">
              <a:cs typeface="Calibri"/>
            </a:endParaRPr>
          </a:p>
        </p:txBody>
      </p:sp>
    </p:spTree>
    <p:extLst>
      <p:ext uri="{BB962C8B-B14F-4D97-AF65-F5344CB8AC3E}">
        <p14:creationId xmlns:p14="http://schemas.microsoft.com/office/powerpoint/2010/main" val="389659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63307" y="544249"/>
            <a:ext cx="10300946" cy="707886"/>
          </a:xfrm>
          <a:prstGeom prst="rect">
            <a:avLst/>
          </a:prstGeom>
          <a:noFill/>
        </p:spPr>
        <p:txBody>
          <a:bodyPr wrap="square" rtlCol="0">
            <a:spAutoFit/>
          </a:bodyPr>
          <a:lstStyle/>
          <a:p>
            <a:r>
              <a:rPr lang="en-GB" sz="4000" dirty="0">
                <a:solidFill>
                  <a:srgbClr val="6FB39D"/>
                </a:solidFill>
              </a:rPr>
              <a:t>Synthetic Fibres</a:t>
            </a:r>
            <a:endParaRPr lang="en-GB" sz="4000" dirty="0"/>
          </a:p>
        </p:txBody>
      </p:sp>
      <p:sp>
        <p:nvSpPr>
          <p:cNvPr id="3" name="Content Placeholder 2">
            <a:extLst>
              <a:ext uri="{FF2B5EF4-FFF2-40B4-BE49-F238E27FC236}">
                <a16:creationId xmlns:a16="http://schemas.microsoft.com/office/drawing/2014/main" id="{26F9B30D-0239-0CE7-CC9C-90BD3875C4F8}"/>
              </a:ext>
            </a:extLst>
          </p:cNvPr>
          <p:cNvSpPr txBox="1">
            <a:spLocks/>
          </p:cNvSpPr>
          <p:nvPr/>
        </p:nvSpPr>
        <p:spPr>
          <a:xfrm>
            <a:off x="838200" y="1825625"/>
            <a:ext cx="4545106"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Made from petroleum </a:t>
            </a:r>
          </a:p>
          <a:p>
            <a:r>
              <a:rPr lang="en-GB"/>
              <a:t>High energy needed</a:t>
            </a:r>
          </a:p>
          <a:p>
            <a:r>
              <a:rPr lang="en-GB"/>
              <a:t>Non-biodegradable </a:t>
            </a:r>
          </a:p>
          <a:p>
            <a:r>
              <a:rPr lang="en-GB"/>
              <a:t>Harmful chemicals</a:t>
            </a:r>
          </a:p>
          <a:p>
            <a:endParaRPr lang="en-GB">
              <a:cs typeface="Calibri" panose="020F0502020204030204"/>
            </a:endParaRPr>
          </a:p>
          <a:p>
            <a:r>
              <a:rPr lang="en-GB">
                <a:cs typeface="Calibri" panose="020F0502020204030204"/>
              </a:rPr>
              <a:t>Average footprint per tonne of fibre in clothing </a:t>
            </a:r>
          </a:p>
          <a:p>
            <a:r>
              <a:rPr lang="en-GB">
                <a:cs typeface="Calibri" panose="020F0502020204030204"/>
              </a:rPr>
              <a:t>Viscose</a:t>
            </a:r>
          </a:p>
          <a:p>
            <a:pPr lvl="1"/>
            <a:r>
              <a:rPr lang="en-GB">
                <a:cs typeface="Calibri" panose="020F0502020204030204"/>
              </a:rPr>
              <a:t>Carbon 30tCO2e</a:t>
            </a:r>
          </a:p>
          <a:p>
            <a:pPr lvl="1"/>
            <a:r>
              <a:rPr lang="en-GB">
                <a:cs typeface="Calibri" panose="020F0502020204030204"/>
              </a:rPr>
              <a:t>Water 3,800m3</a:t>
            </a:r>
          </a:p>
          <a:p>
            <a:pPr lvl="1"/>
            <a:r>
              <a:rPr lang="en-GB">
                <a:cs typeface="Calibri" panose="020F0502020204030204"/>
              </a:rPr>
              <a:t>Waste 1.6t </a:t>
            </a:r>
          </a:p>
          <a:p>
            <a:endParaRPr lang="en-GB" dirty="0">
              <a:cs typeface="Calibri" panose="020F0502020204030204"/>
            </a:endParaRPr>
          </a:p>
        </p:txBody>
      </p:sp>
      <p:sp>
        <p:nvSpPr>
          <p:cNvPr id="4" name="Content Placeholder 2">
            <a:extLst>
              <a:ext uri="{FF2B5EF4-FFF2-40B4-BE49-F238E27FC236}">
                <a16:creationId xmlns:a16="http://schemas.microsoft.com/office/drawing/2014/main" id="{6050FB2C-C679-4C74-04AC-52D7A93AED1E}"/>
              </a:ext>
            </a:extLst>
          </p:cNvPr>
          <p:cNvSpPr txBox="1">
            <a:spLocks/>
          </p:cNvSpPr>
          <p:nvPr/>
        </p:nvSpPr>
        <p:spPr>
          <a:xfrm>
            <a:off x="6808696" y="1616606"/>
            <a:ext cx="454510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Shed microfibres when washed or in landfill</a:t>
            </a:r>
            <a:endParaRPr lang="en-US" dirty="0"/>
          </a:p>
          <a:p>
            <a:endParaRPr lang="en-GB" dirty="0">
              <a:cs typeface="Calibri" panose="020F0502020204030204"/>
            </a:endParaRPr>
          </a:p>
          <a:p>
            <a:r>
              <a:rPr lang="en-GB" dirty="0">
                <a:cs typeface="Calibri" panose="020F0502020204030204"/>
              </a:rPr>
              <a:t>Average footprint per tonne of fibre in clothing </a:t>
            </a:r>
          </a:p>
          <a:p>
            <a:r>
              <a:rPr lang="en-GB" dirty="0">
                <a:cs typeface="Calibri" panose="020F0502020204030204"/>
              </a:rPr>
              <a:t>Nylon (</a:t>
            </a:r>
            <a:r>
              <a:rPr lang="en-GB" dirty="0" err="1">
                <a:cs typeface="Calibri" panose="020F0502020204030204"/>
              </a:rPr>
              <a:t>polymide</a:t>
            </a:r>
            <a:r>
              <a:rPr lang="en-GB" dirty="0">
                <a:cs typeface="Calibri" panose="020F0502020204030204"/>
              </a:rPr>
              <a:t>)</a:t>
            </a:r>
          </a:p>
          <a:p>
            <a:pPr lvl="1"/>
            <a:r>
              <a:rPr lang="en-GB" dirty="0">
                <a:cs typeface="Calibri" panose="020F0502020204030204"/>
              </a:rPr>
              <a:t>Carbon 24tCO2e</a:t>
            </a:r>
          </a:p>
          <a:p>
            <a:pPr lvl="1"/>
            <a:r>
              <a:rPr lang="en-GB" dirty="0">
                <a:cs typeface="Calibri" panose="020F0502020204030204"/>
              </a:rPr>
              <a:t>Water 80m3</a:t>
            </a:r>
          </a:p>
          <a:p>
            <a:pPr lvl="1"/>
            <a:r>
              <a:rPr lang="en-GB" dirty="0">
                <a:cs typeface="Calibri" panose="020F0502020204030204"/>
              </a:rPr>
              <a:t>Waste 1.4t </a:t>
            </a:r>
          </a:p>
          <a:p>
            <a:endParaRPr lang="en-GB" dirty="0">
              <a:cs typeface="Calibri" panose="020F0502020204030204"/>
            </a:endParaRPr>
          </a:p>
        </p:txBody>
      </p:sp>
    </p:spTree>
    <p:extLst>
      <p:ext uri="{BB962C8B-B14F-4D97-AF65-F5344CB8AC3E}">
        <p14:creationId xmlns:p14="http://schemas.microsoft.com/office/powerpoint/2010/main" val="379381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63307" y="544249"/>
            <a:ext cx="10300946" cy="707886"/>
          </a:xfrm>
          <a:prstGeom prst="rect">
            <a:avLst/>
          </a:prstGeom>
          <a:noFill/>
        </p:spPr>
        <p:txBody>
          <a:bodyPr wrap="square" rtlCol="0">
            <a:spAutoFit/>
          </a:bodyPr>
          <a:lstStyle/>
          <a:p>
            <a:r>
              <a:rPr lang="en-GB" sz="4000" dirty="0">
                <a:solidFill>
                  <a:srgbClr val="6FB39D"/>
                </a:solidFill>
              </a:rPr>
              <a:t>Organic Cotton</a:t>
            </a:r>
            <a:endParaRPr lang="en-GB" sz="4000" dirty="0"/>
          </a:p>
        </p:txBody>
      </p:sp>
      <p:sp>
        <p:nvSpPr>
          <p:cNvPr id="3" name="Content Placeholder 2">
            <a:extLst>
              <a:ext uri="{FF2B5EF4-FFF2-40B4-BE49-F238E27FC236}">
                <a16:creationId xmlns:a16="http://schemas.microsoft.com/office/drawing/2014/main" id="{B8C41114-14C6-D672-3420-0147CB7E2E32}"/>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Low water (71% less than conventional cotton)</a:t>
            </a:r>
          </a:p>
          <a:p>
            <a:r>
              <a:rPr lang="en-GB" dirty="0"/>
              <a:t>No chemicals such as pesticides used</a:t>
            </a:r>
          </a:p>
          <a:p>
            <a:r>
              <a:rPr lang="en-GB" dirty="0"/>
              <a:t>Traditional farming methods such as crop rotation to protect soil health</a:t>
            </a:r>
          </a:p>
          <a:p>
            <a:r>
              <a:rPr lang="en-GB" dirty="0"/>
              <a:t>Low energy</a:t>
            </a:r>
          </a:p>
        </p:txBody>
      </p:sp>
    </p:spTree>
    <p:extLst>
      <p:ext uri="{BB962C8B-B14F-4D97-AF65-F5344CB8AC3E}">
        <p14:creationId xmlns:p14="http://schemas.microsoft.com/office/powerpoint/2010/main" val="101917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63307" y="544249"/>
            <a:ext cx="10300946" cy="707886"/>
          </a:xfrm>
          <a:prstGeom prst="rect">
            <a:avLst/>
          </a:prstGeom>
          <a:noFill/>
        </p:spPr>
        <p:txBody>
          <a:bodyPr wrap="square" rtlCol="0">
            <a:spAutoFit/>
          </a:bodyPr>
          <a:lstStyle/>
          <a:p>
            <a:r>
              <a:rPr lang="en-GB" sz="4000" dirty="0">
                <a:solidFill>
                  <a:srgbClr val="6FB39D"/>
                </a:solidFill>
              </a:rPr>
              <a:t>Orange Fibre</a:t>
            </a:r>
            <a:endParaRPr lang="en-GB" sz="4000" dirty="0"/>
          </a:p>
        </p:txBody>
      </p:sp>
      <p:sp>
        <p:nvSpPr>
          <p:cNvPr id="2" name="Content Placeholder 2">
            <a:extLst>
              <a:ext uri="{FF2B5EF4-FFF2-40B4-BE49-F238E27FC236}">
                <a16:creationId xmlns:a16="http://schemas.microsoft.com/office/drawing/2014/main" id="{619A6AC9-C245-CE39-E99A-BFD8B3765572}"/>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Made from a waste material from the orange juice industry </a:t>
            </a:r>
          </a:p>
          <a:p>
            <a:r>
              <a:rPr lang="en-GB" dirty="0"/>
              <a:t>No soil erosion</a:t>
            </a:r>
          </a:p>
          <a:p>
            <a:r>
              <a:rPr lang="en-GB" dirty="0"/>
              <a:t>Natural fibre so biodegradable</a:t>
            </a:r>
          </a:p>
          <a:p>
            <a:r>
              <a:rPr lang="en-GB" dirty="0"/>
              <a:t>Expensive as only small quantity can be produced</a:t>
            </a:r>
          </a:p>
          <a:p>
            <a:r>
              <a:rPr lang="en-GB" dirty="0"/>
              <a:t>Not widely available</a:t>
            </a:r>
          </a:p>
          <a:p>
            <a:endParaRPr lang="en-GB" dirty="0"/>
          </a:p>
        </p:txBody>
      </p:sp>
    </p:spTree>
    <p:extLst>
      <p:ext uri="{BB962C8B-B14F-4D97-AF65-F5344CB8AC3E}">
        <p14:creationId xmlns:p14="http://schemas.microsoft.com/office/powerpoint/2010/main" val="245224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63307" y="544249"/>
            <a:ext cx="10300946" cy="707886"/>
          </a:xfrm>
          <a:prstGeom prst="rect">
            <a:avLst/>
          </a:prstGeom>
          <a:noFill/>
        </p:spPr>
        <p:txBody>
          <a:bodyPr wrap="square" rtlCol="0">
            <a:spAutoFit/>
          </a:bodyPr>
          <a:lstStyle/>
          <a:p>
            <a:r>
              <a:rPr lang="en-GB" sz="4000" dirty="0">
                <a:solidFill>
                  <a:srgbClr val="6FB39D"/>
                </a:solidFill>
              </a:rPr>
              <a:t>Cotton</a:t>
            </a:r>
            <a:endParaRPr lang="en-GB" sz="4000" dirty="0"/>
          </a:p>
        </p:txBody>
      </p:sp>
      <p:sp>
        <p:nvSpPr>
          <p:cNvPr id="3" name="Content Placeholder 2">
            <a:extLst>
              <a:ext uri="{FF2B5EF4-FFF2-40B4-BE49-F238E27FC236}">
                <a16:creationId xmlns:a16="http://schemas.microsoft.com/office/drawing/2014/main" id="{2B756273-88BA-7BB2-8492-328519FF24D5}"/>
              </a:ext>
            </a:extLst>
          </p:cNvPr>
          <p:cNvSpPr txBox="1">
            <a:spLocks/>
          </p:cNvSpPr>
          <p:nvPr/>
        </p:nvSpPr>
        <p:spPr>
          <a:xfrm>
            <a:off x="838200" y="1825625"/>
            <a:ext cx="4586288" cy="435133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Calibri"/>
              </a:rPr>
              <a:t>Average footprint per tonne of fibre in clothing</a:t>
            </a:r>
          </a:p>
          <a:p>
            <a:r>
              <a:rPr lang="en-GB" dirty="0">
                <a:cs typeface="Calibri"/>
              </a:rPr>
              <a:t>Carbon 28 tCO2e</a:t>
            </a:r>
          </a:p>
          <a:p>
            <a:r>
              <a:rPr lang="en-GB" dirty="0">
                <a:cs typeface="Calibri"/>
              </a:rPr>
              <a:t>Water 3,100m3</a:t>
            </a:r>
          </a:p>
          <a:p>
            <a:r>
              <a:rPr lang="en-GB" dirty="0">
                <a:cs typeface="Calibri"/>
              </a:rPr>
              <a:t>Waste 1.6t</a:t>
            </a:r>
          </a:p>
          <a:p>
            <a:endParaRPr lang="en-GB" dirty="0">
              <a:cs typeface="Calibri"/>
            </a:endParaRPr>
          </a:p>
          <a:p>
            <a:r>
              <a:rPr lang="en-GB" dirty="0">
                <a:ea typeface="+mn-lt"/>
                <a:cs typeface="+mn-lt"/>
              </a:rPr>
              <a:t>Natural fibre so biodegradable</a:t>
            </a:r>
          </a:p>
          <a:p>
            <a:r>
              <a:rPr lang="en-GB" dirty="0">
                <a:ea typeface="+mn-lt"/>
                <a:cs typeface="+mn-lt"/>
              </a:rPr>
              <a:t>Uses lots of pesticides </a:t>
            </a:r>
          </a:p>
          <a:p>
            <a:r>
              <a:rPr lang="en-GB" dirty="0">
                <a:ea typeface="+mn-lt"/>
                <a:cs typeface="+mn-lt"/>
              </a:rPr>
              <a:t>Often uses child or forced labour to produce</a:t>
            </a:r>
          </a:p>
          <a:p>
            <a:r>
              <a:rPr lang="en-GB" dirty="0">
                <a:ea typeface="+mn-lt"/>
                <a:cs typeface="+mn-lt"/>
              </a:rPr>
              <a:t>75% of cotton grown globally is genetically modified</a:t>
            </a:r>
          </a:p>
          <a:p>
            <a:endParaRPr lang="en-GB" dirty="0">
              <a:cs typeface="Calibri"/>
            </a:endParaRPr>
          </a:p>
        </p:txBody>
      </p:sp>
      <p:pic>
        <p:nvPicPr>
          <p:cNvPr id="4" name="Online Media 3" title="Confronting High Street Shoppers with A Shocking Truth: Stacey Dooley Investigates">
            <a:hlinkClick r:id="" action="ppaction://media"/>
            <a:extLst>
              <a:ext uri="{FF2B5EF4-FFF2-40B4-BE49-F238E27FC236}">
                <a16:creationId xmlns:a16="http://schemas.microsoft.com/office/drawing/2014/main" id="{783316E1-2A0A-7E69-8418-3DC67F79AD53}"/>
              </a:ext>
            </a:extLst>
          </p:cNvPr>
          <p:cNvPicPr>
            <a:picLocks noRot="1" noChangeAspect="1"/>
          </p:cNvPicPr>
          <p:nvPr>
            <a:videoFile r:link="rId1"/>
          </p:nvPr>
        </p:nvPicPr>
        <p:blipFill>
          <a:blip r:embed="rId3"/>
          <a:stretch>
            <a:fillRect/>
          </a:stretch>
        </p:blipFill>
        <p:spPr>
          <a:xfrm>
            <a:off x="6004719" y="996950"/>
            <a:ext cx="5897562" cy="4756943"/>
          </a:xfrm>
          <a:prstGeom prst="rect">
            <a:avLst/>
          </a:prstGeom>
        </p:spPr>
      </p:pic>
    </p:spTree>
    <p:extLst>
      <p:ext uri="{BB962C8B-B14F-4D97-AF65-F5344CB8AC3E}">
        <p14:creationId xmlns:p14="http://schemas.microsoft.com/office/powerpoint/2010/main" val="160419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63307" y="544249"/>
            <a:ext cx="10300946" cy="707886"/>
          </a:xfrm>
          <a:prstGeom prst="rect">
            <a:avLst/>
          </a:prstGeom>
          <a:noFill/>
        </p:spPr>
        <p:txBody>
          <a:bodyPr wrap="square" rtlCol="0">
            <a:spAutoFit/>
          </a:bodyPr>
          <a:lstStyle/>
          <a:p>
            <a:r>
              <a:rPr lang="en-GB" sz="4000" dirty="0">
                <a:solidFill>
                  <a:srgbClr val="6FB39D"/>
                </a:solidFill>
              </a:rPr>
              <a:t>Merino Wool</a:t>
            </a:r>
            <a:endParaRPr lang="en-GB" sz="4000" dirty="0"/>
          </a:p>
        </p:txBody>
      </p:sp>
      <p:sp>
        <p:nvSpPr>
          <p:cNvPr id="3" name="Content Placeholder 2">
            <a:extLst>
              <a:ext uri="{FF2B5EF4-FFF2-40B4-BE49-F238E27FC236}">
                <a16:creationId xmlns:a16="http://schemas.microsoft.com/office/drawing/2014/main" id="{2B756273-88BA-7BB2-8492-328519FF24D5}"/>
              </a:ext>
            </a:extLst>
          </p:cNvPr>
          <p:cNvSpPr txBox="1">
            <a:spLocks/>
          </p:cNvSpPr>
          <p:nvPr/>
        </p:nvSpPr>
        <p:spPr>
          <a:xfrm>
            <a:off x="838200" y="1825625"/>
            <a:ext cx="458628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cs typeface="Calibri"/>
            </a:endParaRPr>
          </a:p>
          <a:p>
            <a:endParaRPr lang="en-GB" dirty="0">
              <a:ea typeface="+mn-lt"/>
              <a:cs typeface="+mn-lt"/>
            </a:endParaRPr>
          </a:p>
          <a:p>
            <a:endParaRPr lang="en-GB" dirty="0">
              <a:cs typeface="Calibri"/>
            </a:endParaRPr>
          </a:p>
        </p:txBody>
      </p:sp>
      <p:sp>
        <p:nvSpPr>
          <p:cNvPr id="2" name="TextBox 1">
            <a:extLst>
              <a:ext uri="{FF2B5EF4-FFF2-40B4-BE49-F238E27FC236}">
                <a16:creationId xmlns:a16="http://schemas.microsoft.com/office/drawing/2014/main" id="{B7370E43-053C-A838-93FA-C95AC07A6B39}"/>
              </a:ext>
            </a:extLst>
          </p:cNvPr>
          <p:cNvSpPr txBox="1"/>
          <p:nvPr/>
        </p:nvSpPr>
        <p:spPr>
          <a:xfrm>
            <a:off x="838200" y="1825625"/>
            <a:ext cx="9123947" cy="3785652"/>
          </a:xfrm>
          <a:prstGeom prst="rect">
            <a:avLst/>
          </a:prstGeom>
          <a:noFill/>
        </p:spPr>
        <p:txBody>
          <a:bodyPr wrap="square" rtlCol="0">
            <a:spAutoFit/>
          </a:bodyPr>
          <a:lstStyle/>
          <a:p>
            <a:r>
              <a:rPr lang="en-GB" sz="2000" dirty="0"/>
              <a:t>Made from the fleece of Merino sheep</a:t>
            </a:r>
          </a:p>
          <a:p>
            <a:r>
              <a:rPr lang="en-GB" sz="2000" dirty="0"/>
              <a:t>Renewable fibre</a:t>
            </a:r>
          </a:p>
          <a:p>
            <a:r>
              <a:rPr lang="en-GB" sz="2000" dirty="0"/>
              <a:t>Depending on management may lead to overgrazing and desertification. </a:t>
            </a:r>
          </a:p>
          <a:p>
            <a:r>
              <a:rPr lang="en-GB" sz="2000" dirty="0"/>
              <a:t>Sheep release methane which is a greenhouse gas</a:t>
            </a:r>
          </a:p>
          <a:p>
            <a:r>
              <a:rPr lang="en-GB" sz="2000" dirty="0"/>
              <a:t>Animal welfare needs to be considered e.g. </a:t>
            </a:r>
          </a:p>
          <a:p>
            <a:r>
              <a:rPr lang="en-GB" sz="2000" dirty="0"/>
              <a:t>Merino sheep in Australia typically undergo </a:t>
            </a:r>
            <a:r>
              <a:rPr lang="en-GB" sz="2000" dirty="0" err="1"/>
              <a:t>mulesing</a:t>
            </a:r>
            <a:r>
              <a:rPr lang="en-GB" sz="2000" dirty="0"/>
              <a:t> due to them being highly wrinkled. </a:t>
            </a:r>
          </a:p>
          <a:p>
            <a:r>
              <a:rPr lang="en-GB" sz="2000" dirty="0" err="1"/>
              <a:t>Mulesing</a:t>
            </a:r>
            <a:r>
              <a:rPr lang="en-GB" sz="2000" dirty="0"/>
              <a:t> is the removal of wool bearing skin from around the bottom of the sheep to prevent parasitic infection by flystrike. This procedure deliberately causes scarring to prevent wool growing back in these areas so it can not become contaminated with urine and faeces which attracts the flystrike. </a:t>
            </a:r>
          </a:p>
          <a:p>
            <a:r>
              <a:rPr lang="en-GB" sz="2000" dirty="0"/>
              <a:t>Sheep are often bathed in insecticide </a:t>
            </a:r>
          </a:p>
        </p:txBody>
      </p:sp>
    </p:spTree>
    <p:extLst>
      <p:ext uri="{BB962C8B-B14F-4D97-AF65-F5344CB8AC3E}">
        <p14:creationId xmlns:p14="http://schemas.microsoft.com/office/powerpoint/2010/main" val="752672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61C3E4-D2D6-4A41-A016-0ABFE458B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2a2d9-f055-4e0b-a931-2d9f1fccad37"/>
    <ds:schemaRef ds:uri="17ab7feb-103c-43e2-999d-b4ab3178c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2D360A-D546-473D-995C-AB61B6EB3C96}">
  <ds:schemaRefs>
    <ds:schemaRef ds:uri="http://purl.org/dc/terms/"/>
    <ds:schemaRef ds:uri="7462a2d9-f055-4e0b-a931-2d9f1fccad37"/>
    <ds:schemaRef ds:uri="http://purl.org/dc/dcmitype/"/>
    <ds:schemaRef ds:uri="17ab7feb-103c-43e2-999d-b4ab3178c1c5"/>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B21DBE9-3AD9-4B84-8EA4-55DCF548DA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1924</TotalTime>
  <Words>435</Words>
  <Application>Microsoft Office PowerPoint</Application>
  <PresentationFormat>Widescreen</PresentationFormat>
  <Paragraphs>97</Paragraphs>
  <Slides>12</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Bloom Speak OT</vt:lpstr>
      <vt:lpstr>BloomSpeakOT-Bold</vt:lpstr>
      <vt:lpstr>BloomSpeakOT-Heavy</vt:lpstr>
      <vt:lpstr>BloomSpeakOT-Regular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Your T-Shirt Made From?</dc:title>
  <dc:creator>Fran Watkin</dc:creator>
  <cp:lastModifiedBy>Alex Prescot</cp:lastModifiedBy>
  <cp:revision>63</cp:revision>
  <dcterms:created xsi:type="dcterms:W3CDTF">2022-09-29T10:18:42Z</dcterms:created>
  <dcterms:modified xsi:type="dcterms:W3CDTF">2022-12-05T17:41:22Z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y fmtid="{D5CDD505-2E9C-101B-9397-08002B2CF9AE}" pid="3" name="MediaServiceImageTags">
    <vt:lpwstr/>
  </property>
</Properties>
</file>