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2_54DA224E.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98" r:id="rId5"/>
    <p:sldId id="278" r:id="rId6"/>
    <p:sldId id="279" r:id="rId7"/>
    <p:sldId id="280" r:id="rId8"/>
    <p:sldId id="281" r:id="rId9"/>
    <p:sldId id="282" r:id="rId10"/>
    <p:sldId id="283" r:id="rId11"/>
    <p:sldId id="284" r:id="rId12"/>
    <p:sldId id="285" r:id="rId13"/>
    <p:sldId id="286" r:id="rId14"/>
    <p:sldId id="287" r:id="rId15"/>
    <p:sldId id="289" r:id="rId16"/>
    <p:sldId id="288" r:id="rId17"/>
    <p:sldId id="263" r:id="rId18"/>
    <p:sldId id="290" r:id="rId19"/>
    <p:sldId id="292" r:id="rId20"/>
    <p:sldId id="293" r:id="rId21"/>
    <p:sldId id="291" r:id="rId22"/>
    <p:sldId id="294" r:id="rId23"/>
    <p:sldId id="296" r:id="rId24"/>
    <p:sldId id="295" r:id="rId25"/>
    <p:sldId id="297" r:id="rId26"/>
    <p:sldId id="299" r:id="rId27"/>
    <p:sldId id="300" r:id="rId28"/>
    <p:sldId id="274" r:id="rId29"/>
    <p:sldId id="275" r:id="rId30"/>
    <p:sldId id="268" r:id="rId31"/>
    <p:sldId id="277" r:id="rId32"/>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72105-1A4B-86CB-CA00-16BDB38EC3B0}" name="Alex Prescot" initials="AP" userId="S::Alex.Prescot@keepwalestidy.cymru::e6b975fd-046a-421f-9425-f8a7e787a58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FB3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439C76-A9E0-4622-9B25-80648242C6FE}" v="1" dt="2023-01-09T16:41:43.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 Watkin" userId="f061cd96-83b7-4f07-a51d-e602ec857268" providerId="ADAL" clId="{4CFA8255-EAC3-43C7-A6C9-7765FC432F4F}"/>
    <pc:docChg chg="undo custSel addSld modSld modNotesMaster">
      <pc:chgData name="Fran Watkin" userId="f061cd96-83b7-4f07-a51d-e602ec857268" providerId="ADAL" clId="{4CFA8255-EAC3-43C7-A6C9-7765FC432F4F}" dt="2022-11-02T16:00:33.698" v="2123" actId="20577"/>
      <pc:docMkLst>
        <pc:docMk/>
      </pc:docMkLst>
      <pc:sldChg chg="modSp mod">
        <pc:chgData name="Fran Watkin" userId="f061cd96-83b7-4f07-a51d-e602ec857268" providerId="ADAL" clId="{4CFA8255-EAC3-43C7-A6C9-7765FC432F4F}" dt="2022-11-02T10:23:46.940" v="552" actId="20577"/>
        <pc:sldMkLst>
          <pc:docMk/>
          <pc:sldMk cId="589750828" sldId="257"/>
        </pc:sldMkLst>
        <pc:spChg chg="mod">
          <ac:chgData name="Fran Watkin" userId="f061cd96-83b7-4f07-a51d-e602ec857268" providerId="ADAL" clId="{4CFA8255-EAC3-43C7-A6C9-7765FC432F4F}" dt="2022-11-02T10:23:46.940" v="552" actId="20577"/>
          <ac:spMkLst>
            <pc:docMk/>
            <pc:sldMk cId="589750828" sldId="257"/>
            <ac:spMk id="2" creationId="{B362AAF0-8795-CA17-B829-DA2DAD2FD835}"/>
          </ac:spMkLst>
        </pc:spChg>
      </pc:sldChg>
      <pc:sldChg chg="modSp mod">
        <pc:chgData name="Fran Watkin" userId="f061cd96-83b7-4f07-a51d-e602ec857268" providerId="ADAL" clId="{4CFA8255-EAC3-43C7-A6C9-7765FC432F4F}" dt="2022-11-02T10:02:52.260" v="119" actId="20577"/>
        <pc:sldMkLst>
          <pc:docMk/>
          <pc:sldMk cId="156978876" sldId="258"/>
        </pc:sldMkLst>
        <pc:spChg chg="mod">
          <ac:chgData name="Fran Watkin" userId="f061cd96-83b7-4f07-a51d-e602ec857268" providerId="ADAL" clId="{4CFA8255-EAC3-43C7-A6C9-7765FC432F4F}" dt="2022-11-02T10:02:52.260" v="119" actId="20577"/>
          <ac:spMkLst>
            <pc:docMk/>
            <pc:sldMk cId="156978876" sldId="258"/>
            <ac:spMk id="2" creationId="{9627A9CB-0127-8015-F72B-93678864AACF}"/>
          </ac:spMkLst>
        </pc:spChg>
      </pc:sldChg>
      <pc:sldChg chg="modSp mod">
        <pc:chgData name="Fran Watkin" userId="f061cd96-83b7-4f07-a51d-e602ec857268" providerId="ADAL" clId="{4CFA8255-EAC3-43C7-A6C9-7765FC432F4F}" dt="2022-11-02T15:44:22.717" v="1722" actId="20577"/>
        <pc:sldMkLst>
          <pc:docMk/>
          <pc:sldMk cId="1167300442" sldId="266"/>
        </pc:sldMkLst>
        <pc:spChg chg="mod">
          <ac:chgData name="Fran Watkin" userId="f061cd96-83b7-4f07-a51d-e602ec857268" providerId="ADAL" clId="{4CFA8255-EAC3-43C7-A6C9-7765FC432F4F}" dt="2022-11-02T15:44:22.717" v="1722" actId="20577"/>
          <ac:spMkLst>
            <pc:docMk/>
            <pc:sldMk cId="1167300442" sldId="266"/>
            <ac:spMk id="2" creationId="{EBD9ED19-093C-D0B6-7E5F-3068E53E7EEC}"/>
          </ac:spMkLst>
        </pc:spChg>
      </pc:sldChg>
      <pc:sldChg chg="modSp new mod modNotesTx">
        <pc:chgData name="Fran Watkin" userId="f061cd96-83b7-4f07-a51d-e602ec857268" providerId="ADAL" clId="{4CFA8255-EAC3-43C7-A6C9-7765FC432F4F}" dt="2022-11-02T10:27:37.236" v="610" actId="20577"/>
        <pc:sldMkLst>
          <pc:docMk/>
          <pc:sldMk cId="103641185" sldId="267"/>
        </pc:sldMkLst>
        <pc:spChg chg="mod">
          <ac:chgData name="Fran Watkin" userId="f061cd96-83b7-4f07-a51d-e602ec857268" providerId="ADAL" clId="{4CFA8255-EAC3-43C7-A6C9-7765FC432F4F}" dt="2022-11-02T10:23:42.173" v="551" actId="20577"/>
          <ac:spMkLst>
            <pc:docMk/>
            <pc:sldMk cId="103641185" sldId="267"/>
            <ac:spMk id="2" creationId="{F29A0775-E495-59C6-F581-5AA6023B04A9}"/>
          </ac:spMkLst>
        </pc:spChg>
        <pc:spChg chg="mod">
          <ac:chgData name="Fran Watkin" userId="f061cd96-83b7-4f07-a51d-e602ec857268" providerId="ADAL" clId="{4CFA8255-EAC3-43C7-A6C9-7765FC432F4F}" dt="2022-11-02T10:27:37.236" v="610" actId="20577"/>
          <ac:spMkLst>
            <pc:docMk/>
            <pc:sldMk cId="103641185" sldId="267"/>
            <ac:spMk id="3" creationId="{7FA24D51-B3AF-858F-36AF-D0F1ECDCB49A}"/>
          </ac:spMkLst>
        </pc:spChg>
      </pc:sldChg>
      <pc:sldChg chg="addSp delSp modSp new mod">
        <pc:chgData name="Fran Watkin" userId="f061cd96-83b7-4f07-a51d-e602ec857268" providerId="ADAL" clId="{4CFA8255-EAC3-43C7-A6C9-7765FC432F4F}" dt="2022-11-02T14:34:25.818" v="1101" actId="403"/>
        <pc:sldMkLst>
          <pc:docMk/>
          <pc:sldMk cId="3371099273" sldId="268"/>
        </pc:sldMkLst>
        <pc:spChg chg="add mod">
          <ac:chgData name="Fran Watkin" userId="f061cd96-83b7-4f07-a51d-e602ec857268" providerId="ADAL" clId="{4CFA8255-EAC3-43C7-A6C9-7765FC432F4F}" dt="2022-11-02T14:34:25.818" v="1101" actId="403"/>
          <ac:spMkLst>
            <pc:docMk/>
            <pc:sldMk cId="3371099273" sldId="268"/>
            <ac:spMk id="16" creationId="{65BBEAB3-2547-2990-1FB1-EFCE24F6BDB4}"/>
          </ac:spMkLst>
        </pc:spChg>
        <pc:spChg chg="add del mod">
          <ac:chgData name="Fran Watkin" userId="f061cd96-83b7-4f07-a51d-e602ec857268" providerId="ADAL" clId="{4CFA8255-EAC3-43C7-A6C9-7765FC432F4F}" dt="2022-11-02T10:48:00.372" v="685" actId="478"/>
          <ac:spMkLst>
            <pc:docMk/>
            <pc:sldMk cId="3371099273" sldId="268"/>
            <ac:spMk id="17" creationId="{866AFE0A-66F2-BEAE-64E2-D09ECC962AC2}"/>
          </ac:spMkLst>
        </pc:spChg>
        <pc:spChg chg="add mod">
          <ac:chgData name="Fran Watkin" userId="f061cd96-83b7-4f07-a51d-e602ec857268" providerId="ADAL" clId="{4CFA8255-EAC3-43C7-A6C9-7765FC432F4F}" dt="2022-11-02T14:29:04.268" v="1059" actId="14100"/>
          <ac:spMkLst>
            <pc:docMk/>
            <pc:sldMk cId="3371099273" sldId="268"/>
            <ac:spMk id="18" creationId="{0A35DA22-3DBD-7EB7-BC5A-2B89177D011C}"/>
          </ac:spMkLst>
        </pc:spChg>
        <pc:spChg chg="add mod">
          <ac:chgData name="Fran Watkin" userId="f061cd96-83b7-4f07-a51d-e602ec857268" providerId="ADAL" clId="{4CFA8255-EAC3-43C7-A6C9-7765FC432F4F}" dt="2022-11-02T14:34:15.479" v="1100" actId="14100"/>
          <ac:spMkLst>
            <pc:docMk/>
            <pc:sldMk cId="3371099273" sldId="268"/>
            <ac:spMk id="19" creationId="{FD6D27CA-437E-372C-3404-CB85A177A46A}"/>
          </ac:spMkLst>
        </pc:spChg>
        <pc:spChg chg="add mod">
          <ac:chgData name="Fran Watkin" userId="f061cd96-83b7-4f07-a51d-e602ec857268" providerId="ADAL" clId="{4CFA8255-EAC3-43C7-A6C9-7765FC432F4F}" dt="2022-11-02T14:30:38.158" v="1085" actId="14100"/>
          <ac:spMkLst>
            <pc:docMk/>
            <pc:sldMk cId="3371099273" sldId="268"/>
            <ac:spMk id="20" creationId="{C5FF953D-09F7-C693-86E6-A8E854C12D20}"/>
          </ac:spMkLst>
        </pc:spChg>
        <pc:spChg chg="add mod">
          <ac:chgData name="Fran Watkin" userId="f061cd96-83b7-4f07-a51d-e602ec857268" providerId="ADAL" clId="{4CFA8255-EAC3-43C7-A6C9-7765FC432F4F}" dt="2022-11-02T14:33:58.915" v="1097" actId="14100"/>
          <ac:spMkLst>
            <pc:docMk/>
            <pc:sldMk cId="3371099273" sldId="268"/>
            <ac:spMk id="21" creationId="{BEA54B00-CB89-D30A-D93A-4D0AE8457228}"/>
          </ac:spMkLst>
        </pc:spChg>
        <pc:spChg chg="add mod">
          <ac:chgData name="Fran Watkin" userId="f061cd96-83b7-4f07-a51d-e602ec857268" providerId="ADAL" clId="{4CFA8255-EAC3-43C7-A6C9-7765FC432F4F}" dt="2022-11-02T14:30:43.840" v="1086" actId="14100"/>
          <ac:spMkLst>
            <pc:docMk/>
            <pc:sldMk cId="3371099273" sldId="268"/>
            <ac:spMk id="22" creationId="{C0C95701-9412-84F1-A0B6-AB1E1C35D27F}"/>
          </ac:spMkLst>
        </pc:spChg>
        <pc:spChg chg="add del mod">
          <ac:chgData name="Fran Watkin" userId="f061cd96-83b7-4f07-a51d-e602ec857268" providerId="ADAL" clId="{4CFA8255-EAC3-43C7-A6C9-7765FC432F4F}" dt="2022-11-02T14:28:30.866" v="1048" actId="478"/>
          <ac:spMkLst>
            <pc:docMk/>
            <pc:sldMk cId="3371099273" sldId="268"/>
            <ac:spMk id="23" creationId="{A1FAFAC8-5F52-7586-ED1F-E07991895B45}"/>
          </ac:spMkLst>
        </pc:spChg>
        <pc:spChg chg="add mod">
          <ac:chgData name="Fran Watkin" userId="f061cd96-83b7-4f07-a51d-e602ec857268" providerId="ADAL" clId="{4CFA8255-EAC3-43C7-A6C9-7765FC432F4F}" dt="2022-11-02T14:31:16.488" v="1091" actId="14100"/>
          <ac:spMkLst>
            <pc:docMk/>
            <pc:sldMk cId="3371099273" sldId="268"/>
            <ac:spMk id="24" creationId="{1484577F-9B3D-BE88-04BF-A5829F119EE6}"/>
          </ac:spMkLst>
        </pc:spChg>
        <pc:spChg chg="add mod">
          <ac:chgData name="Fran Watkin" userId="f061cd96-83b7-4f07-a51d-e602ec857268" providerId="ADAL" clId="{4CFA8255-EAC3-43C7-A6C9-7765FC432F4F}" dt="2022-11-02T14:34:07.729" v="1099" actId="14100"/>
          <ac:spMkLst>
            <pc:docMk/>
            <pc:sldMk cId="3371099273" sldId="268"/>
            <ac:spMk id="25" creationId="{E7467870-2E81-E5BF-EC42-8E115CCC63EE}"/>
          </ac:spMkLst>
        </pc:spChg>
        <pc:spChg chg="add del mod">
          <ac:chgData name="Fran Watkin" userId="f061cd96-83b7-4f07-a51d-e602ec857268" providerId="ADAL" clId="{4CFA8255-EAC3-43C7-A6C9-7765FC432F4F}" dt="2022-11-02T10:57:20.393" v="1022" actId="478"/>
          <ac:spMkLst>
            <pc:docMk/>
            <pc:sldMk cId="3371099273" sldId="268"/>
            <ac:spMk id="26" creationId="{B5580069-D9A7-0F8E-BB3F-119A2E5176D4}"/>
          </ac:spMkLst>
        </pc:spChg>
        <pc:spChg chg="add mod">
          <ac:chgData name="Fran Watkin" userId="f061cd96-83b7-4f07-a51d-e602ec857268" providerId="ADAL" clId="{4CFA8255-EAC3-43C7-A6C9-7765FC432F4F}" dt="2022-11-02T14:34:03.840" v="1098" actId="14100"/>
          <ac:spMkLst>
            <pc:docMk/>
            <pc:sldMk cId="3371099273" sldId="268"/>
            <ac:spMk id="27" creationId="{720C46A0-D8CA-EB8E-26B8-7FE0392A98C5}"/>
          </ac:spMkLst>
        </pc:spChg>
        <pc:spChg chg="add mod">
          <ac:chgData name="Fran Watkin" userId="f061cd96-83b7-4f07-a51d-e602ec857268" providerId="ADAL" clId="{4CFA8255-EAC3-43C7-A6C9-7765FC432F4F}" dt="2022-11-02T14:31:52.847" v="1094" actId="14100"/>
          <ac:spMkLst>
            <pc:docMk/>
            <pc:sldMk cId="3371099273" sldId="268"/>
            <ac:spMk id="28" creationId="{6481E5AC-3DF3-3F18-C793-2C9630B0E249}"/>
          </ac:spMkLst>
        </pc:spChg>
        <pc:spChg chg="add mod">
          <ac:chgData name="Fran Watkin" userId="f061cd96-83b7-4f07-a51d-e602ec857268" providerId="ADAL" clId="{4CFA8255-EAC3-43C7-A6C9-7765FC432F4F}" dt="2022-11-02T14:31:36.500" v="1092" actId="14100"/>
          <ac:spMkLst>
            <pc:docMk/>
            <pc:sldMk cId="3371099273" sldId="268"/>
            <ac:spMk id="29" creationId="{DA62C7CF-03CC-717E-12B5-40BE3A6E7A52}"/>
          </ac:spMkLst>
        </pc:spChg>
        <pc:spChg chg="add del mod">
          <ac:chgData name="Fran Watkin" userId="f061cd96-83b7-4f07-a51d-e602ec857268" providerId="ADAL" clId="{4CFA8255-EAC3-43C7-A6C9-7765FC432F4F}" dt="2022-11-02T10:50:17.629" v="735" actId="478"/>
          <ac:spMkLst>
            <pc:docMk/>
            <pc:sldMk cId="3371099273" sldId="268"/>
            <ac:spMk id="30" creationId="{FE04E1A5-12E4-A82E-E374-A6FD09C10810}"/>
          </ac:spMkLst>
        </pc:spChg>
        <pc:spChg chg="add mod">
          <ac:chgData name="Fran Watkin" userId="f061cd96-83b7-4f07-a51d-e602ec857268" providerId="ADAL" clId="{4CFA8255-EAC3-43C7-A6C9-7765FC432F4F}" dt="2022-11-02T10:57:29.337" v="1026" actId="1076"/>
          <ac:spMkLst>
            <pc:docMk/>
            <pc:sldMk cId="3371099273" sldId="268"/>
            <ac:spMk id="31" creationId="{C5EB4777-2983-3315-24D3-195B0EDFC151}"/>
          </ac:spMkLst>
        </pc:spChg>
        <pc:spChg chg="add mod">
          <ac:chgData name="Fran Watkin" userId="f061cd96-83b7-4f07-a51d-e602ec857268" providerId="ADAL" clId="{4CFA8255-EAC3-43C7-A6C9-7765FC432F4F}" dt="2022-11-02T10:57:48.207" v="1034" actId="1076"/>
          <ac:spMkLst>
            <pc:docMk/>
            <pc:sldMk cId="3371099273" sldId="268"/>
            <ac:spMk id="32" creationId="{FFBBDD82-E22F-2042-CB98-623A9EBD7F31}"/>
          </ac:spMkLst>
        </pc:spChg>
        <pc:spChg chg="add mod">
          <ac:chgData name="Fran Watkin" userId="f061cd96-83b7-4f07-a51d-e602ec857268" providerId="ADAL" clId="{4CFA8255-EAC3-43C7-A6C9-7765FC432F4F}" dt="2022-11-02T10:51:46.010" v="803" actId="1076"/>
          <ac:spMkLst>
            <pc:docMk/>
            <pc:sldMk cId="3371099273" sldId="268"/>
            <ac:spMk id="33" creationId="{2E105BE9-1A6D-9890-9EB0-77C26596B567}"/>
          </ac:spMkLst>
        </pc:spChg>
        <pc:spChg chg="add mod">
          <ac:chgData name="Fran Watkin" userId="f061cd96-83b7-4f07-a51d-e602ec857268" providerId="ADAL" clId="{4CFA8255-EAC3-43C7-A6C9-7765FC432F4F}" dt="2022-11-02T10:52:04.037" v="824" actId="20577"/>
          <ac:spMkLst>
            <pc:docMk/>
            <pc:sldMk cId="3371099273" sldId="268"/>
            <ac:spMk id="34" creationId="{DDCBD7E3-B365-ACCC-A811-2A75385E3F0B}"/>
          </ac:spMkLst>
        </pc:spChg>
        <pc:spChg chg="add del mod">
          <ac:chgData name="Fran Watkin" userId="f061cd96-83b7-4f07-a51d-e602ec857268" providerId="ADAL" clId="{4CFA8255-EAC3-43C7-A6C9-7765FC432F4F}" dt="2022-11-02T14:28:32.605" v="1050" actId="478"/>
          <ac:spMkLst>
            <pc:docMk/>
            <pc:sldMk cId="3371099273" sldId="268"/>
            <ac:spMk id="35" creationId="{FE094B29-36E3-CE95-119A-674B26D3C66F}"/>
          </ac:spMkLst>
        </pc:spChg>
        <pc:spChg chg="add mod">
          <ac:chgData name="Fran Watkin" userId="f061cd96-83b7-4f07-a51d-e602ec857268" providerId="ADAL" clId="{4CFA8255-EAC3-43C7-A6C9-7765FC432F4F}" dt="2022-11-02T10:58:28.958" v="1043" actId="1076"/>
          <ac:spMkLst>
            <pc:docMk/>
            <pc:sldMk cId="3371099273" sldId="268"/>
            <ac:spMk id="36" creationId="{1F656422-51DE-969B-869A-008F20115C17}"/>
          </ac:spMkLst>
        </pc:spChg>
        <pc:spChg chg="add mod">
          <ac:chgData name="Fran Watkin" userId="f061cd96-83b7-4f07-a51d-e602ec857268" providerId="ADAL" clId="{4CFA8255-EAC3-43C7-A6C9-7765FC432F4F}" dt="2022-11-02T10:53:05.116" v="901" actId="20577"/>
          <ac:spMkLst>
            <pc:docMk/>
            <pc:sldMk cId="3371099273" sldId="268"/>
            <ac:spMk id="37" creationId="{140C5885-99B0-9ED5-0DE3-2F6D3284611F}"/>
          </ac:spMkLst>
        </pc:spChg>
        <pc:spChg chg="add mod">
          <ac:chgData name="Fran Watkin" userId="f061cd96-83b7-4f07-a51d-e602ec857268" providerId="ADAL" clId="{4CFA8255-EAC3-43C7-A6C9-7765FC432F4F}" dt="2022-11-02T10:57:46.143" v="1033" actId="1076"/>
          <ac:spMkLst>
            <pc:docMk/>
            <pc:sldMk cId="3371099273" sldId="268"/>
            <ac:spMk id="38" creationId="{23AFB23E-9F9C-6049-8134-2A2CA2ADCBE1}"/>
          </ac:spMkLst>
        </pc:spChg>
        <pc:spChg chg="add mod">
          <ac:chgData name="Fran Watkin" userId="f061cd96-83b7-4f07-a51d-e602ec857268" providerId="ADAL" clId="{4CFA8255-EAC3-43C7-A6C9-7765FC432F4F}" dt="2022-11-02T10:57:37.816" v="1030" actId="1076"/>
          <ac:spMkLst>
            <pc:docMk/>
            <pc:sldMk cId="3371099273" sldId="268"/>
            <ac:spMk id="39" creationId="{FA408681-88F9-E48D-0C2E-5CFF0A9DBF99}"/>
          </ac:spMkLst>
        </pc:spChg>
        <pc:spChg chg="add mod">
          <ac:chgData name="Fran Watkin" userId="f061cd96-83b7-4f07-a51d-e602ec857268" providerId="ADAL" clId="{4CFA8255-EAC3-43C7-A6C9-7765FC432F4F}" dt="2022-11-02T10:54:48.957" v="982" actId="20577"/>
          <ac:spMkLst>
            <pc:docMk/>
            <pc:sldMk cId="3371099273" sldId="268"/>
            <ac:spMk id="40" creationId="{6990D6FD-26F1-8D5C-9CAD-935F2A2C95CF}"/>
          </ac:spMkLst>
        </pc:spChg>
        <pc:spChg chg="add mod">
          <ac:chgData name="Fran Watkin" userId="f061cd96-83b7-4f07-a51d-e602ec857268" providerId="ADAL" clId="{4CFA8255-EAC3-43C7-A6C9-7765FC432F4F}" dt="2022-11-02T10:58:03.423" v="1038" actId="1076"/>
          <ac:spMkLst>
            <pc:docMk/>
            <pc:sldMk cId="3371099273" sldId="268"/>
            <ac:spMk id="41" creationId="{45A6124D-7544-576D-C187-43DFEA56FDEE}"/>
          </ac:spMkLst>
        </pc:spChg>
        <pc:picChg chg="add mod">
          <ac:chgData name="Fran Watkin" userId="f061cd96-83b7-4f07-a51d-e602ec857268" providerId="ADAL" clId="{4CFA8255-EAC3-43C7-A6C9-7765FC432F4F}" dt="2022-11-02T10:48:12.500" v="688" actId="1076"/>
          <ac:picMkLst>
            <pc:docMk/>
            <pc:sldMk cId="3371099273" sldId="268"/>
            <ac:picMk id="3" creationId="{26A50E4B-9CFA-C39C-4FCB-E46F24578EAA}"/>
          </ac:picMkLst>
        </pc:picChg>
        <pc:picChg chg="add mod">
          <ac:chgData name="Fran Watkin" userId="f061cd96-83b7-4f07-a51d-e602ec857268" providerId="ADAL" clId="{4CFA8255-EAC3-43C7-A6C9-7765FC432F4F}" dt="2022-11-02T10:48:23.169" v="693" actId="1076"/>
          <ac:picMkLst>
            <pc:docMk/>
            <pc:sldMk cId="3371099273" sldId="268"/>
            <ac:picMk id="4" creationId="{C8C0B985-272E-CD30-4A3C-D386C4C197BC}"/>
          </ac:picMkLst>
        </pc:picChg>
        <pc:picChg chg="add del mod">
          <ac:chgData name="Fran Watkin" userId="f061cd96-83b7-4f07-a51d-e602ec857268" providerId="ADAL" clId="{4CFA8255-EAC3-43C7-A6C9-7765FC432F4F}" dt="2022-11-02T14:28:31.669" v="1049" actId="478"/>
          <ac:picMkLst>
            <pc:docMk/>
            <pc:sldMk cId="3371099273" sldId="268"/>
            <ac:picMk id="5" creationId="{FB09D782-6D17-0DC5-7347-F3F10662CEE8}"/>
          </ac:picMkLst>
        </pc:picChg>
        <pc:picChg chg="add mod">
          <ac:chgData name="Fran Watkin" userId="f061cd96-83b7-4f07-a51d-e602ec857268" providerId="ADAL" clId="{4CFA8255-EAC3-43C7-A6C9-7765FC432F4F}" dt="2022-11-02T10:57:53.179" v="1036" actId="1076"/>
          <ac:picMkLst>
            <pc:docMk/>
            <pc:sldMk cId="3371099273" sldId="268"/>
            <ac:picMk id="6" creationId="{D9E5F543-3B78-B602-4023-65E6A75A83E6}"/>
          </ac:picMkLst>
        </pc:picChg>
        <pc:picChg chg="add mod">
          <ac:chgData name="Fran Watkin" userId="f061cd96-83b7-4f07-a51d-e602ec857268" providerId="ADAL" clId="{4CFA8255-EAC3-43C7-A6C9-7765FC432F4F}" dt="2022-11-02T10:58:05.622" v="1039" actId="1076"/>
          <ac:picMkLst>
            <pc:docMk/>
            <pc:sldMk cId="3371099273" sldId="268"/>
            <ac:picMk id="7" creationId="{EF168D82-ABA4-6BA9-70F3-D15DC105FA11}"/>
          </ac:picMkLst>
        </pc:picChg>
        <pc:picChg chg="add mod">
          <ac:chgData name="Fran Watkin" userId="f061cd96-83b7-4f07-a51d-e602ec857268" providerId="ADAL" clId="{4CFA8255-EAC3-43C7-A6C9-7765FC432F4F}" dt="2022-11-02T14:28:41.422" v="1053" actId="1076"/>
          <ac:picMkLst>
            <pc:docMk/>
            <pc:sldMk cId="3371099273" sldId="268"/>
            <ac:picMk id="8" creationId="{7983A281-C457-56CB-C1F8-1C6E5A29D9BC}"/>
          </ac:picMkLst>
        </pc:picChg>
        <pc:picChg chg="add mod">
          <ac:chgData name="Fran Watkin" userId="f061cd96-83b7-4f07-a51d-e602ec857268" providerId="ADAL" clId="{4CFA8255-EAC3-43C7-A6C9-7765FC432F4F}" dt="2022-11-02T10:54:02.335" v="944" actId="1076"/>
          <ac:picMkLst>
            <pc:docMk/>
            <pc:sldMk cId="3371099273" sldId="268"/>
            <ac:picMk id="9" creationId="{3E08403C-B084-8630-9F7D-4F02FEBA2C3C}"/>
          </ac:picMkLst>
        </pc:picChg>
        <pc:picChg chg="add mod">
          <ac:chgData name="Fran Watkin" userId="f061cd96-83b7-4f07-a51d-e602ec857268" providerId="ADAL" clId="{4CFA8255-EAC3-43C7-A6C9-7765FC432F4F}" dt="2022-11-02T10:57:41.261" v="1031" actId="1076"/>
          <ac:picMkLst>
            <pc:docMk/>
            <pc:sldMk cId="3371099273" sldId="268"/>
            <ac:picMk id="10" creationId="{0BD2DBFA-D284-44C1-FD83-F9F33D55BB5A}"/>
          </ac:picMkLst>
        </pc:picChg>
        <pc:picChg chg="add del mod">
          <ac:chgData name="Fran Watkin" userId="f061cd96-83b7-4f07-a51d-e602ec857268" providerId="ADAL" clId="{4CFA8255-EAC3-43C7-A6C9-7765FC432F4F}" dt="2022-11-02T10:57:19.644" v="1021" actId="478"/>
          <ac:picMkLst>
            <pc:docMk/>
            <pc:sldMk cId="3371099273" sldId="268"/>
            <ac:picMk id="11" creationId="{2798D491-AD36-7FD9-681A-7A00D203AEAF}"/>
          </ac:picMkLst>
        </pc:picChg>
        <pc:picChg chg="add del mod">
          <ac:chgData name="Fran Watkin" userId="f061cd96-83b7-4f07-a51d-e602ec857268" providerId="ADAL" clId="{4CFA8255-EAC3-43C7-A6C9-7765FC432F4F}" dt="2022-11-02T10:50:15.366" v="734" actId="478"/>
          <ac:picMkLst>
            <pc:docMk/>
            <pc:sldMk cId="3371099273" sldId="268"/>
            <ac:picMk id="12" creationId="{56F8B3D4-E3D8-7515-B687-B05E613423CC}"/>
          </ac:picMkLst>
        </pc:picChg>
        <pc:picChg chg="add mod">
          <ac:chgData name="Fran Watkin" userId="f061cd96-83b7-4f07-a51d-e602ec857268" providerId="ADAL" clId="{4CFA8255-EAC3-43C7-A6C9-7765FC432F4F}" dt="2022-11-02T10:49:21.261" v="716" actId="1076"/>
          <ac:picMkLst>
            <pc:docMk/>
            <pc:sldMk cId="3371099273" sldId="268"/>
            <ac:picMk id="13" creationId="{5ED98AA3-7275-DF10-A7C0-9F0DBAE04D48}"/>
          </ac:picMkLst>
        </pc:picChg>
        <pc:picChg chg="add mod">
          <ac:chgData name="Fran Watkin" userId="f061cd96-83b7-4f07-a51d-e602ec857268" providerId="ADAL" clId="{4CFA8255-EAC3-43C7-A6C9-7765FC432F4F}" dt="2022-11-02T10:57:22.859" v="1023" actId="1076"/>
          <ac:picMkLst>
            <pc:docMk/>
            <pc:sldMk cId="3371099273" sldId="268"/>
            <ac:picMk id="14" creationId="{F5C1C7F5-09E7-0A93-8AFB-8F662E29FC75}"/>
          </ac:picMkLst>
        </pc:picChg>
        <pc:picChg chg="add mod">
          <ac:chgData name="Fran Watkin" userId="f061cd96-83b7-4f07-a51d-e602ec857268" providerId="ADAL" clId="{4CFA8255-EAC3-43C7-A6C9-7765FC432F4F}" dt="2022-11-02T10:57:34.662" v="1028" actId="1076"/>
          <ac:picMkLst>
            <pc:docMk/>
            <pc:sldMk cId="3371099273" sldId="268"/>
            <ac:picMk id="15" creationId="{EF74063A-8436-8A73-2F41-4487DB8D7A3C}"/>
          </ac:picMkLst>
        </pc:picChg>
      </pc:sldChg>
      <pc:sldChg chg="modSp new mod modNotesTx">
        <pc:chgData name="Fran Watkin" userId="f061cd96-83b7-4f07-a51d-e602ec857268" providerId="ADAL" clId="{4CFA8255-EAC3-43C7-A6C9-7765FC432F4F}" dt="2022-11-02T14:37:19.086" v="1232" actId="20577"/>
        <pc:sldMkLst>
          <pc:docMk/>
          <pc:sldMk cId="3686726716" sldId="269"/>
        </pc:sldMkLst>
        <pc:spChg chg="mod">
          <ac:chgData name="Fran Watkin" userId="f061cd96-83b7-4f07-a51d-e602ec857268" providerId="ADAL" clId="{4CFA8255-EAC3-43C7-A6C9-7765FC432F4F}" dt="2022-11-02T14:36:34.432" v="1106" actId="20577"/>
          <ac:spMkLst>
            <pc:docMk/>
            <pc:sldMk cId="3686726716" sldId="269"/>
            <ac:spMk id="2" creationId="{9EB6B5C3-34DA-3F63-1C84-8E5853E8713C}"/>
          </ac:spMkLst>
        </pc:spChg>
        <pc:spChg chg="mod">
          <ac:chgData name="Fran Watkin" userId="f061cd96-83b7-4f07-a51d-e602ec857268" providerId="ADAL" clId="{4CFA8255-EAC3-43C7-A6C9-7765FC432F4F}" dt="2022-11-02T14:37:05.853" v="1223" actId="20577"/>
          <ac:spMkLst>
            <pc:docMk/>
            <pc:sldMk cId="3686726716" sldId="269"/>
            <ac:spMk id="3" creationId="{4A702CF9-4EB6-A306-4555-902D313B3179}"/>
          </ac:spMkLst>
        </pc:spChg>
      </pc:sldChg>
      <pc:sldChg chg="modSp new mod">
        <pc:chgData name="Fran Watkin" userId="f061cd96-83b7-4f07-a51d-e602ec857268" providerId="ADAL" clId="{4CFA8255-EAC3-43C7-A6C9-7765FC432F4F}" dt="2022-11-02T15:08:49.960" v="1235" actId="20577"/>
        <pc:sldMkLst>
          <pc:docMk/>
          <pc:sldMk cId="1724188665" sldId="270"/>
        </pc:sldMkLst>
        <pc:spChg chg="mod">
          <ac:chgData name="Fran Watkin" userId="f061cd96-83b7-4f07-a51d-e602ec857268" providerId="ADAL" clId="{4CFA8255-EAC3-43C7-A6C9-7765FC432F4F}" dt="2022-11-02T15:08:49.960" v="1235" actId="20577"/>
          <ac:spMkLst>
            <pc:docMk/>
            <pc:sldMk cId="1724188665" sldId="270"/>
            <ac:spMk id="2" creationId="{4E1FEC66-7AFF-4A99-2959-E11B6AD18E76}"/>
          </ac:spMkLst>
        </pc:spChg>
      </pc:sldChg>
      <pc:sldChg chg="modSp new mod modNotesTx">
        <pc:chgData name="Fran Watkin" userId="f061cd96-83b7-4f07-a51d-e602ec857268" providerId="ADAL" clId="{4CFA8255-EAC3-43C7-A6C9-7765FC432F4F}" dt="2022-11-02T16:00:33.698" v="2123" actId="20577"/>
        <pc:sldMkLst>
          <pc:docMk/>
          <pc:sldMk cId="3600158114" sldId="271"/>
        </pc:sldMkLst>
        <pc:spChg chg="mod">
          <ac:chgData name="Fran Watkin" userId="f061cd96-83b7-4f07-a51d-e602ec857268" providerId="ADAL" clId="{4CFA8255-EAC3-43C7-A6C9-7765FC432F4F}" dt="2022-11-02T15:10:37.684" v="1239" actId="20577"/>
          <ac:spMkLst>
            <pc:docMk/>
            <pc:sldMk cId="3600158114" sldId="271"/>
            <ac:spMk id="2" creationId="{2202269B-6D5A-7DFB-5AFF-22E3FC814A33}"/>
          </ac:spMkLst>
        </pc:spChg>
        <pc:spChg chg="mod">
          <ac:chgData name="Fran Watkin" userId="f061cd96-83b7-4f07-a51d-e602ec857268" providerId="ADAL" clId="{4CFA8255-EAC3-43C7-A6C9-7765FC432F4F}" dt="2022-11-02T16:00:33.698" v="2123" actId="20577"/>
          <ac:spMkLst>
            <pc:docMk/>
            <pc:sldMk cId="3600158114" sldId="271"/>
            <ac:spMk id="3" creationId="{C900821C-2BDD-C999-451D-C31C7961C5C8}"/>
          </ac:spMkLst>
        </pc:spChg>
      </pc:sldChg>
      <pc:sldChg chg="addSp delSp modSp new mod modClrScheme chgLayout">
        <pc:chgData name="Fran Watkin" userId="f061cd96-83b7-4f07-a51d-e602ec857268" providerId="ADAL" clId="{4CFA8255-EAC3-43C7-A6C9-7765FC432F4F}" dt="2022-11-02T15:28:39.680" v="1667" actId="14100"/>
        <pc:sldMkLst>
          <pc:docMk/>
          <pc:sldMk cId="10528614" sldId="272"/>
        </pc:sldMkLst>
        <pc:spChg chg="del mod ord">
          <ac:chgData name="Fran Watkin" userId="f061cd96-83b7-4f07-a51d-e602ec857268" providerId="ADAL" clId="{4CFA8255-EAC3-43C7-A6C9-7765FC432F4F}" dt="2022-11-02T15:27:23.213" v="1660" actId="700"/>
          <ac:spMkLst>
            <pc:docMk/>
            <pc:sldMk cId="10528614" sldId="272"/>
            <ac:spMk id="2" creationId="{E24A495B-A4C7-113D-CDED-B01010E7C6B7}"/>
          </ac:spMkLst>
        </pc:spChg>
        <pc:spChg chg="del mod ord">
          <ac:chgData name="Fran Watkin" userId="f061cd96-83b7-4f07-a51d-e602ec857268" providerId="ADAL" clId="{4CFA8255-EAC3-43C7-A6C9-7765FC432F4F}" dt="2022-11-02T15:27:23.213" v="1660" actId="700"/>
          <ac:spMkLst>
            <pc:docMk/>
            <pc:sldMk cId="10528614" sldId="272"/>
            <ac:spMk id="3" creationId="{355E5224-67EC-568A-FA41-E1534473F85D}"/>
          </ac:spMkLst>
        </pc:spChg>
        <pc:spChg chg="add mod ord">
          <ac:chgData name="Fran Watkin" userId="f061cd96-83b7-4f07-a51d-e602ec857268" providerId="ADAL" clId="{4CFA8255-EAC3-43C7-A6C9-7765FC432F4F}" dt="2022-11-02T15:27:33.036" v="1663" actId="20577"/>
          <ac:spMkLst>
            <pc:docMk/>
            <pc:sldMk cId="10528614" sldId="272"/>
            <ac:spMk id="4" creationId="{477EACC1-8EBA-3CC7-2DD2-06F01A051EE1}"/>
          </ac:spMkLst>
        </pc:spChg>
        <pc:spChg chg="add mod ord">
          <ac:chgData name="Fran Watkin" userId="f061cd96-83b7-4f07-a51d-e602ec857268" providerId="ADAL" clId="{4CFA8255-EAC3-43C7-A6C9-7765FC432F4F}" dt="2022-11-02T15:27:23.213" v="1660" actId="700"/>
          <ac:spMkLst>
            <pc:docMk/>
            <pc:sldMk cId="10528614" sldId="272"/>
            <ac:spMk id="5" creationId="{F3F64B62-D2B0-1D34-A9E2-CC7D1462DCB9}"/>
          </ac:spMkLst>
        </pc:spChg>
        <pc:picChg chg="add mod">
          <ac:chgData name="Fran Watkin" userId="f061cd96-83b7-4f07-a51d-e602ec857268" providerId="ADAL" clId="{4CFA8255-EAC3-43C7-A6C9-7765FC432F4F}" dt="2022-11-02T15:28:39.680" v="1667" actId="14100"/>
          <ac:picMkLst>
            <pc:docMk/>
            <pc:sldMk cId="10528614" sldId="272"/>
            <ac:picMk id="7" creationId="{7330F086-FBF0-D4F2-AFEA-925A107CD416}"/>
          </ac:picMkLst>
        </pc:picChg>
      </pc:sldChg>
      <pc:sldChg chg="modSp new mod modNotesTx">
        <pc:chgData name="Fran Watkin" userId="f061cd96-83b7-4f07-a51d-e602ec857268" providerId="ADAL" clId="{4CFA8255-EAC3-43C7-A6C9-7765FC432F4F}" dt="2022-11-02T15:56:24.409" v="2122" actId="20577"/>
        <pc:sldMkLst>
          <pc:docMk/>
          <pc:sldMk cId="1650282367" sldId="273"/>
        </pc:sldMkLst>
        <pc:spChg chg="mod">
          <ac:chgData name="Fran Watkin" userId="f061cd96-83b7-4f07-a51d-e602ec857268" providerId="ADAL" clId="{4CFA8255-EAC3-43C7-A6C9-7765FC432F4F}" dt="2022-11-02T15:44:46.898" v="1727" actId="27636"/>
          <ac:spMkLst>
            <pc:docMk/>
            <pc:sldMk cId="1650282367" sldId="273"/>
            <ac:spMk id="2" creationId="{D732AE36-D023-1858-867B-457A42707914}"/>
          </ac:spMkLst>
        </pc:spChg>
        <pc:spChg chg="mod">
          <ac:chgData name="Fran Watkin" userId="f061cd96-83b7-4f07-a51d-e602ec857268" providerId="ADAL" clId="{4CFA8255-EAC3-43C7-A6C9-7765FC432F4F}" dt="2022-11-02T15:56:24.409" v="2122" actId="20577"/>
          <ac:spMkLst>
            <pc:docMk/>
            <pc:sldMk cId="1650282367" sldId="273"/>
            <ac:spMk id="3" creationId="{284F353F-062E-C87E-342C-4386E995B4D8}"/>
          </ac:spMkLst>
        </pc:spChg>
      </pc:sldChg>
      <pc:sldChg chg="addSp new modNotesTx">
        <pc:chgData name="Fran Watkin" userId="f061cd96-83b7-4f07-a51d-e602ec857268" providerId="ADAL" clId="{4CFA8255-EAC3-43C7-A6C9-7765FC432F4F}" dt="2022-11-02T15:46:20.108" v="1840"/>
        <pc:sldMkLst>
          <pc:docMk/>
          <pc:sldMk cId="3144486340" sldId="274"/>
        </pc:sldMkLst>
        <pc:picChg chg="add">
          <ac:chgData name="Fran Watkin" userId="f061cd96-83b7-4f07-a51d-e602ec857268" providerId="ADAL" clId="{4CFA8255-EAC3-43C7-A6C9-7765FC432F4F}" dt="2022-11-02T15:46:10.395" v="1839"/>
          <ac:picMkLst>
            <pc:docMk/>
            <pc:sldMk cId="3144486340" sldId="274"/>
            <ac:picMk id="1026" creationId="{AABB5320-2792-2EDE-37FA-7D562117525D}"/>
          </ac:picMkLst>
        </pc:picChg>
      </pc:sldChg>
      <pc:sldChg chg="addSp new mod">
        <pc:chgData name="Fran Watkin" userId="f061cd96-83b7-4f07-a51d-e602ec857268" providerId="ADAL" clId="{4CFA8255-EAC3-43C7-A6C9-7765FC432F4F}" dt="2022-11-02T15:49:33.884" v="1842" actId="22"/>
        <pc:sldMkLst>
          <pc:docMk/>
          <pc:sldMk cId="842458098" sldId="275"/>
        </pc:sldMkLst>
        <pc:picChg chg="add">
          <ac:chgData name="Fran Watkin" userId="f061cd96-83b7-4f07-a51d-e602ec857268" providerId="ADAL" clId="{4CFA8255-EAC3-43C7-A6C9-7765FC432F4F}" dt="2022-11-02T15:49:33.884" v="1842" actId="22"/>
          <ac:picMkLst>
            <pc:docMk/>
            <pc:sldMk cId="842458098" sldId="275"/>
            <ac:picMk id="3" creationId="{D3D4231C-9DB0-2FFB-8D83-909EBB728E65}"/>
          </ac:picMkLst>
        </pc:picChg>
      </pc:sldChg>
    </pc:docChg>
  </pc:docChgLst>
  <pc:docChgLst>
    <pc:chgData name="Fran Watkin" userId="f061cd96-83b7-4f07-a51d-e602ec857268" providerId="ADAL" clId="{0F64BCA2-12A4-40C2-8011-7A1EF568E429}"/>
    <pc:docChg chg="undo custSel addSld delSld modSld sldOrd">
      <pc:chgData name="Fran Watkin" userId="f061cd96-83b7-4f07-a51d-e602ec857268" providerId="ADAL" clId="{0F64BCA2-12A4-40C2-8011-7A1EF568E429}" dt="2022-11-21T10:34:48.478" v="2124"/>
      <pc:docMkLst>
        <pc:docMk/>
      </pc:docMkLst>
      <pc:sldChg chg="del">
        <pc:chgData name="Fran Watkin" userId="f061cd96-83b7-4f07-a51d-e602ec857268" providerId="ADAL" clId="{0F64BCA2-12A4-40C2-8011-7A1EF568E429}" dt="2022-11-18T13:24:22.701" v="50" actId="47"/>
        <pc:sldMkLst>
          <pc:docMk/>
          <pc:sldMk cId="2302938351" sldId="256"/>
        </pc:sldMkLst>
      </pc:sldChg>
      <pc:sldChg chg="addSp delSp modSp del mod">
        <pc:chgData name="Fran Watkin" userId="f061cd96-83b7-4f07-a51d-e602ec857268" providerId="ADAL" clId="{0F64BCA2-12A4-40C2-8011-7A1EF568E429}" dt="2022-11-18T13:29:34.127" v="170" actId="47"/>
        <pc:sldMkLst>
          <pc:docMk/>
          <pc:sldMk cId="589750828" sldId="257"/>
        </pc:sldMkLst>
        <pc:spChg chg="add del">
          <ac:chgData name="Fran Watkin" userId="f061cd96-83b7-4f07-a51d-e602ec857268" providerId="ADAL" clId="{0F64BCA2-12A4-40C2-8011-7A1EF568E429}" dt="2022-11-18T13:27:48.705" v="72" actId="21"/>
          <ac:spMkLst>
            <pc:docMk/>
            <pc:sldMk cId="589750828" sldId="257"/>
            <ac:spMk id="2" creationId="{B362AAF0-8795-CA17-B829-DA2DAD2FD835}"/>
          </ac:spMkLst>
        </pc:spChg>
        <pc:spChg chg="add del mod">
          <ac:chgData name="Fran Watkin" userId="f061cd96-83b7-4f07-a51d-e602ec857268" providerId="ADAL" clId="{0F64BCA2-12A4-40C2-8011-7A1EF568E429}" dt="2022-11-18T13:27:48.705" v="72" actId="21"/>
          <ac:spMkLst>
            <pc:docMk/>
            <pc:sldMk cId="589750828" sldId="257"/>
            <ac:spMk id="5" creationId="{D1DE61F3-6A6F-F165-791A-99BEF933A643}"/>
          </ac:spMkLst>
        </pc:spChg>
      </pc:sldChg>
      <pc:sldChg chg="del">
        <pc:chgData name="Fran Watkin" userId="f061cd96-83b7-4f07-a51d-e602ec857268" providerId="ADAL" clId="{0F64BCA2-12A4-40C2-8011-7A1EF568E429}" dt="2022-11-18T13:32:10.554" v="310" actId="47"/>
        <pc:sldMkLst>
          <pc:docMk/>
          <pc:sldMk cId="156978876" sldId="258"/>
        </pc:sldMkLst>
      </pc:sldChg>
      <pc:sldChg chg="del">
        <pc:chgData name="Fran Watkin" userId="f061cd96-83b7-4f07-a51d-e602ec857268" providerId="ADAL" clId="{0F64BCA2-12A4-40C2-8011-7A1EF568E429}" dt="2022-11-18T13:34:49.159" v="615" actId="47"/>
        <pc:sldMkLst>
          <pc:docMk/>
          <pc:sldMk cId="155747595" sldId="259"/>
        </pc:sldMkLst>
      </pc:sldChg>
      <pc:sldChg chg="del">
        <pc:chgData name="Fran Watkin" userId="f061cd96-83b7-4f07-a51d-e602ec857268" providerId="ADAL" clId="{0F64BCA2-12A4-40C2-8011-7A1EF568E429}" dt="2022-11-18T13:37:31.646" v="732" actId="47"/>
        <pc:sldMkLst>
          <pc:docMk/>
          <pc:sldMk cId="10451963" sldId="260"/>
        </pc:sldMkLst>
      </pc:sldChg>
      <pc:sldChg chg="del">
        <pc:chgData name="Fran Watkin" userId="f061cd96-83b7-4f07-a51d-e602ec857268" providerId="ADAL" clId="{0F64BCA2-12A4-40C2-8011-7A1EF568E429}" dt="2022-11-18T13:51:06.987" v="1229" actId="47"/>
        <pc:sldMkLst>
          <pc:docMk/>
          <pc:sldMk cId="1168148738" sldId="261"/>
        </pc:sldMkLst>
      </pc:sldChg>
      <pc:sldChg chg="del">
        <pc:chgData name="Fran Watkin" userId="f061cd96-83b7-4f07-a51d-e602ec857268" providerId="ADAL" clId="{0F64BCA2-12A4-40C2-8011-7A1EF568E429}" dt="2022-11-18T13:58:36.020" v="1471" actId="47"/>
        <pc:sldMkLst>
          <pc:docMk/>
          <pc:sldMk cId="582425086" sldId="262"/>
        </pc:sldMkLst>
      </pc:sldChg>
      <pc:sldChg chg="del">
        <pc:chgData name="Fran Watkin" userId="f061cd96-83b7-4f07-a51d-e602ec857268" providerId="ADAL" clId="{0F64BCA2-12A4-40C2-8011-7A1EF568E429}" dt="2022-11-21T10:25:33.930" v="1814" actId="47"/>
        <pc:sldMkLst>
          <pc:docMk/>
          <pc:sldMk cId="3946005396" sldId="264"/>
        </pc:sldMkLst>
      </pc:sldChg>
      <pc:sldChg chg="del">
        <pc:chgData name="Fran Watkin" userId="f061cd96-83b7-4f07-a51d-e602ec857268" providerId="ADAL" clId="{0F64BCA2-12A4-40C2-8011-7A1EF568E429}" dt="2022-11-21T10:26:04.868" v="1869" actId="47"/>
        <pc:sldMkLst>
          <pc:docMk/>
          <pc:sldMk cId="339582362" sldId="265"/>
        </pc:sldMkLst>
      </pc:sldChg>
      <pc:sldChg chg="del">
        <pc:chgData name="Fran Watkin" userId="f061cd96-83b7-4f07-a51d-e602ec857268" providerId="ADAL" clId="{0F64BCA2-12A4-40C2-8011-7A1EF568E429}" dt="2022-11-21T10:27:23.124" v="1993" actId="47"/>
        <pc:sldMkLst>
          <pc:docMk/>
          <pc:sldMk cId="1167300442" sldId="266"/>
        </pc:sldMkLst>
      </pc:sldChg>
      <pc:sldChg chg="addSp delSp modSp del mod">
        <pc:chgData name="Fran Watkin" userId="f061cd96-83b7-4f07-a51d-e602ec857268" providerId="ADAL" clId="{0F64BCA2-12A4-40C2-8011-7A1EF568E429}" dt="2022-11-18T13:30:16.170" v="189" actId="47"/>
        <pc:sldMkLst>
          <pc:docMk/>
          <pc:sldMk cId="103641185" sldId="267"/>
        </pc:sldMkLst>
        <pc:spChg chg="del">
          <ac:chgData name="Fran Watkin" userId="f061cd96-83b7-4f07-a51d-e602ec857268" providerId="ADAL" clId="{0F64BCA2-12A4-40C2-8011-7A1EF568E429}" dt="2022-11-18T13:29:55.434" v="181" actId="21"/>
          <ac:spMkLst>
            <pc:docMk/>
            <pc:sldMk cId="103641185" sldId="267"/>
            <ac:spMk id="3" creationId="{7FA24D51-B3AF-858F-36AF-D0F1ECDCB49A}"/>
          </ac:spMkLst>
        </pc:spChg>
        <pc:spChg chg="add mod">
          <ac:chgData name="Fran Watkin" userId="f061cd96-83b7-4f07-a51d-e602ec857268" providerId="ADAL" clId="{0F64BCA2-12A4-40C2-8011-7A1EF568E429}" dt="2022-11-18T13:29:55.434" v="181" actId="21"/>
          <ac:spMkLst>
            <pc:docMk/>
            <pc:sldMk cId="103641185" sldId="267"/>
            <ac:spMk id="5" creationId="{7363BF4E-2EE5-C32B-1454-16263B40CF21}"/>
          </ac:spMkLst>
        </pc:spChg>
      </pc:sldChg>
      <pc:sldChg chg="addSp delSp modSp del mod">
        <pc:chgData name="Fran Watkin" userId="f061cd96-83b7-4f07-a51d-e602ec857268" providerId="ADAL" clId="{0F64BCA2-12A4-40C2-8011-7A1EF568E429}" dt="2022-11-18T13:36:45.787" v="628" actId="47"/>
        <pc:sldMkLst>
          <pc:docMk/>
          <pc:sldMk cId="3686726716" sldId="269"/>
        </pc:sldMkLst>
        <pc:spChg chg="del">
          <ac:chgData name="Fran Watkin" userId="f061cd96-83b7-4f07-a51d-e602ec857268" providerId="ADAL" clId="{0F64BCA2-12A4-40C2-8011-7A1EF568E429}" dt="2022-11-18T13:34:57.393" v="616" actId="21"/>
          <ac:spMkLst>
            <pc:docMk/>
            <pc:sldMk cId="3686726716" sldId="269"/>
            <ac:spMk id="3" creationId="{4A702CF9-4EB6-A306-4555-902D313B3179}"/>
          </ac:spMkLst>
        </pc:spChg>
        <pc:spChg chg="add mod">
          <ac:chgData name="Fran Watkin" userId="f061cd96-83b7-4f07-a51d-e602ec857268" providerId="ADAL" clId="{0F64BCA2-12A4-40C2-8011-7A1EF568E429}" dt="2022-11-18T13:34:57.393" v="616" actId="21"/>
          <ac:spMkLst>
            <pc:docMk/>
            <pc:sldMk cId="3686726716" sldId="269"/>
            <ac:spMk id="5" creationId="{129B7A80-625C-AF7B-B3C6-707DB2B358C1}"/>
          </ac:spMkLst>
        </pc:spChg>
      </pc:sldChg>
      <pc:sldChg chg="del">
        <pc:chgData name="Fran Watkin" userId="f061cd96-83b7-4f07-a51d-e602ec857268" providerId="ADAL" clId="{0F64BCA2-12A4-40C2-8011-7A1EF568E429}" dt="2022-11-21T10:26:53.919" v="1933" actId="47"/>
        <pc:sldMkLst>
          <pc:docMk/>
          <pc:sldMk cId="1724188665" sldId="270"/>
        </pc:sldMkLst>
      </pc:sldChg>
      <pc:sldChg chg="addSp delSp modSp del mod modNotesTx">
        <pc:chgData name="Fran Watkin" userId="f061cd96-83b7-4f07-a51d-e602ec857268" providerId="ADAL" clId="{0F64BCA2-12A4-40C2-8011-7A1EF568E429}" dt="2022-11-18T14:06:12.449" v="1703" actId="47"/>
        <pc:sldMkLst>
          <pc:docMk/>
          <pc:sldMk cId="3600158114" sldId="271"/>
        </pc:sldMkLst>
        <pc:spChg chg="del">
          <ac:chgData name="Fran Watkin" userId="f061cd96-83b7-4f07-a51d-e602ec857268" providerId="ADAL" clId="{0F64BCA2-12A4-40C2-8011-7A1EF568E429}" dt="2022-11-18T14:06:01.459" v="1699" actId="21"/>
          <ac:spMkLst>
            <pc:docMk/>
            <pc:sldMk cId="3600158114" sldId="271"/>
            <ac:spMk id="3" creationId="{C900821C-2BDD-C999-451D-C31C7961C5C8}"/>
          </ac:spMkLst>
        </pc:spChg>
        <pc:spChg chg="add mod">
          <ac:chgData name="Fran Watkin" userId="f061cd96-83b7-4f07-a51d-e602ec857268" providerId="ADAL" clId="{0F64BCA2-12A4-40C2-8011-7A1EF568E429}" dt="2022-11-18T14:06:01.459" v="1699" actId="21"/>
          <ac:spMkLst>
            <pc:docMk/>
            <pc:sldMk cId="3600158114" sldId="271"/>
            <ac:spMk id="5" creationId="{4EFDF792-4EEF-2588-C9BC-703D3099EF3F}"/>
          </ac:spMkLst>
        </pc:spChg>
      </pc:sldChg>
      <pc:sldChg chg="delSp del mod">
        <pc:chgData name="Fran Watkin" userId="f061cd96-83b7-4f07-a51d-e602ec857268" providerId="ADAL" clId="{0F64BCA2-12A4-40C2-8011-7A1EF568E429}" dt="2022-11-18T13:33:25.904" v="432" actId="47"/>
        <pc:sldMkLst>
          <pc:docMk/>
          <pc:sldMk cId="10528614" sldId="272"/>
        </pc:sldMkLst>
        <pc:picChg chg="del">
          <ac:chgData name="Fran Watkin" userId="f061cd96-83b7-4f07-a51d-e602ec857268" providerId="ADAL" clId="{0F64BCA2-12A4-40C2-8011-7A1EF568E429}" dt="2022-11-18T13:32:14.220" v="311" actId="21"/>
          <ac:picMkLst>
            <pc:docMk/>
            <pc:sldMk cId="10528614" sldId="272"/>
            <ac:picMk id="7" creationId="{7330F086-FBF0-D4F2-AFEA-925A107CD416}"/>
          </ac:picMkLst>
        </pc:picChg>
      </pc:sldChg>
      <pc:sldChg chg="addSp delSp modSp del mod">
        <pc:chgData name="Fran Watkin" userId="f061cd96-83b7-4f07-a51d-e602ec857268" providerId="ADAL" clId="{0F64BCA2-12A4-40C2-8011-7A1EF568E429}" dt="2022-11-21T10:28:22.431" v="2109" actId="47"/>
        <pc:sldMkLst>
          <pc:docMk/>
          <pc:sldMk cId="1650282367" sldId="273"/>
        </pc:sldMkLst>
        <pc:spChg chg="del">
          <ac:chgData name="Fran Watkin" userId="f061cd96-83b7-4f07-a51d-e602ec857268" providerId="ADAL" clId="{0F64BCA2-12A4-40C2-8011-7A1EF568E429}" dt="2022-11-21T10:28:18.387" v="2107" actId="21"/>
          <ac:spMkLst>
            <pc:docMk/>
            <pc:sldMk cId="1650282367" sldId="273"/>
            <ac:spMk id="3" creationId="{284F353F-062E-C87E-342C-4386E995B4D8}"/>
          </ac:spMkLst>
        </pc:spChg>
        <pc:spChg chg="add mod">
          <ac:chgData name="Fran Watkin" userId="f061cd96-83b7-4f07-a51d-e602ec857268" providerId="ADAL" clId="{0F64BCA2-12A4-40C2-8011-7A1EF568E429}" dt="2022-11-21T10:28:18.387" v="2107" actId="21"/>
          <ac:spMkLst>
            <pc:docMk/>
            <pc:sldMk cId="1650282367" sldId="273"/>
            <ac:spMk id="5" creationId="{F135FDAF-11E8-8A3E-DC2D-87D0191A7A5E}"/>
          </ac:spMkLst>
        </pc:spChg>
      </pc:sldChg>
      <pc:sldChg chg="addSp delSp modSp add mod">
        <pc:chgData name="Fran Watkin" userId="f061cd96-83b7-4f07-a51d-e602ec857268" providerId="ADAL" clId="{0F64BCA2-12A4-40C2-8011-7A1EF568E429}" dt="2022-11-18T13:26:30.162" v="68" actId="1076"/>
        <pc:sldMkLst>
          <pc:docMk/>
          <pc:sldMk cId="1571723687" sldId="276"/>
        </pc:sldMkLst>
        <pc:spChg chg="mod">
          <ac:chgData name="Fran Watkin" userId="f061cd96-83b7-4f07-a51d-e602ec857268" providerId="ADAL" clId="{0F64BCA2-12A4-40C2-8011-7A1EF568E429}" dt="2022-11-18T13:26:30.162" v="68" actId="1076"/>
          <ac:spMkLst>
            <pc:docMk/>
            <pc:sldMk cId="1571723687" sldId="276"/>
            <ac:spMk id="6" creationId="{00000000-0000-0000-0000-000000000000}"/>
          </ac:spMkLst>
        </pc:spChg>
        <pc:picChg chg="add mod ord modCrop">
          <ac:chgData name="Fran Watkin" userId="f061cd96-83b7-4f07-a51d-e602ec857268" providerId="ADAL" clId="{0F64BCA2-12A4-40C2-8011-7A1EF568E429}" dt="2022-11-18T13:26:22.757" v="67" actId="18131"/>
          <ac:picMkLst>
            <pc:docMk/>
            <pc:sldMk cId="1571723687" sldId="276"/>
            <ac:picMk id="2" creationId="{9AA8B1FE-FCC9-D871-2D34-5A592939DE03}"/>
          </ac:picMkLst>
        </pc:picChg>
        <pc:picChg chg="del">
          <ac:chgData name="Fran Watkin" userId="f061cd96-83b7-4f07-a51d-e602ec857268" providerId="ADAL" clId="{0F64BCA2-12A4-40C2-8011-7A1EF568E429}" dt="2022-11-18T13:23:57.366" v="1" actId="478"/>
          <ac:picMkLst>
            <pc:docMk/>
            <pc:sldMk cId="1571723687" sldId="276"/>
            <ac:picMk id="5" creationId="{00000000-0000-0000-0000-000000000000}"/>
          </ac:picMkLst>
        </pc:picChg>
      </pc:sldChg>
      <pc:sldChg chg="add">
        <pc:chgData name="Fran Watkin" userId="f061cd96-83b7-4f07-a51d-e602ec857268" providerId="ADAL" clId="{0F64BCA2-12A4-40C2-8011-7A1EF568E429}" dt="2022-11-18T13:27:02.860" v="69"/>
        <pc:sldMkLst>
          <pc:docMk/>
          <pc:sldMk cId="3305123825" sldId="277"/>
        </pc:sldMkLst>
      </pc:sldChg>
      <pc:sldChg chg="delSp modSp add mod">
        <pc:chgData name="Fran Watkin" userId="f061cd96-83b7-4f07-a51d-e602ec857268" providerId="ADAL" clId="{0F64BCA2-12A4-40C2-8011-7A1EF568E429}" dt="2022-11-18T13:31:13.198" v="302" actId="404"/>
        <pc:sldMkLst>
          <pc:docMk/>
          <pc:sldMk cId="671004820" sldId="278"/>
        </pc:sldMkLst>
        <pc:spChg chg="mod">
          <ac:chgData name="Fran Watkin" userId="f061cd96-83b7-4f07-a51d-e602ec857268" providerId="ADAL" clId="{0F64BCA2-12A4-40C2-8011-7A1EF568E429}" dt="2022-11-18T13:31:13.198" v="302" actId="404"/>
          <ac:spMkLst>
            <pc:docMk/>
            <pc:sldMk cId="671004820" sldId="278"/>
            <ac:spMk id="6" creationId="{AD5724B3-58D2-96D9-9A2A-0E4B635187FC}"/>
          </ac:spMkLst>
        </pc:spChg>
        <pc:spChg chg="del">
          <ac:chgData name="Fran Watkin" userId="f061cd96-83b7-4f07-a51d-e602ec857268" providerId="ADAL" clId="{0F64BCA2-12A4-40C2-8011-7A1EF568E429}" dt="2022-11-18T13:28:40.136" v="147" actId="478"/>
          <ac:spMkLst>
            <pc:docMk/>
            <pc:sldMk cId="671004820" sldId="278"/>
            <ac:spMk id="7" creationId="{25664216-896A-3C33-4B7F-B5630224B99C}"/>
          </ac:spMkLst>
        </pc:spChg>
        <pc:spChg chg="del">
          <ac:chgData name="Fran Watkin" userId="f061cd96-83b7-4f07-a51d-e602ec857268" providerId="ADAL" clId="{0F64BCA2-12A4-40C2-8011-7A1EF568E429}" dt="2022-11-18T13:28:41.797" v="148" actId="478"/>
          <ac:spMkLst>
            <pc:docMk/>
            <pc:sldMk cId="671004820" sldId="278"/>
            <ac:spMk id="8" creationId="{913892B5-0EB4-D395-7043-0D85C032A15B}"/>
          </ac:spMkLst>
        </pc:spChg>
      </pc:sldChg>
      <pc:sldChg chg="addSp modSp add mod">
        <pc:chgData name="Fran Watkin" userId="f061cd96-83b7-4f07-a51d-e602ec857268" providerId="ADAL" clId="{0F64BCA2-12A4-40C2-8011-7A1EF568E429}" dt="2022-11-18T13:30:13.619" v="188" actId="1076"/>
        <pc:sldMkLst>
          <pc:docMk/>
          <pc:sldMk cId="3392843651" sldId="279"/>
        </pc:sldMkLst>
        <pc:spChg chg="add mod">
          <ac:chgData name="Fran Watkin" userId="f061cd96-83b7-4f07-a51d-e602ec857268" providerId="ADAL" clId="{0F64BCA2-12A4-40C2-8011-7A1EF568E429}" dt="2022-11-18T13:30:13.619" v="188" actId="1076"/>
          <ac:spMkLst>
            <pc:docMk/>
            <pc:sldMk cId="3392843651" sldId="279"/>
            <ac:spMk id="2" creationId="{BD961067-80D1-EBD9-5D2C-A20F904CB2D7}"/>
          </ac:spMkLst>
        </pc:spChg>
        <pc:spChg chg="mod">
          <ac:chgData name="Fran Watkin" userId="f061cd96-83b7-4f07-a51d-e602ec857268" providerId="ADAL" clId="{0F64BCA2-12A4-40C2-8011-7A1EF568E429}" dt="2022-11-18T13:29:51.307" v="180" actId="403"/>
          <ac:spMkLst>
            <pc:docMk/>
            <pc:sldMk cId="3392843651" sldId="279"/>
            <ac:spMk id="6" creationId="{AD5724B3-58D2-96D9-9A2A-0E4B635187FC}"/>
          </ac:spMkLst>
        </pc:spChg>
      </pc:sldChg>
      <pc:sldChg chg="modSp add mod ord">
        <pc:chgData name="Fran Watkin" userId="f061cd96-83b7-4f07-a51d-e602ec857268" providerId="ADAL" clId="{0F64BCA2-12A4-40C2-8011-7A1EF568E429}" dt="2022-11-18T13:31:23.014" v="306" actId="20577"/>
        <pc:sldMkLst>
          <pc:docMk/>
          <pc:sldMk cId="2564553530" sldId="280"/>
        </pc:sldMkLst>
        <pc:spChg chg="mod">
          <ac:chgData name="Fran Watkin" userId="f061cd96-83b7-4f07-a51d-e602ec857268" providerId="ADAL" clId="{0F64BCA2-12A4-40C2-8011-7A1EF568E429}" dt="2022-11-18T13:31:23.014" v="306" actId="20577"/>
          <ac:spMkLst>
            <pc:docMk/>
            <pc:sldMk cId="2564553530" sldId="280"/>
            <ac:spMk id="6" creationId="{AD5724B3-58D2-96D9-9A2A-0E4B635187FC}"/>
          </ac:spMkLst>
        </pc:spChg>
      </pc:sldChg>
      <pc:sldChg chg="addSp delSp modSp add mod ord">
        <pc:chgData name="Fran Watkin" userId="f061cd96-83b7-4f07-a51d-e602ec857268" providerId="ADAL" clId="{0F64BCA2-12A4-40C2-8011-7A1EF568E429}" dt="2022-11-18T13:33:19.851" v="431" actId="20577"/>
        <pc:sldMkLst>
          <pc:docMk/>
          <pc:sldMk cId="2799955662" sldId="281"/>
        </pc:sldMkLst>
        <pc:spChg chg="del">
          <ac:chgData name="Fran Watkin" userId="f061cd96-83b7-4f07-a51d-e602ec857268" providerId="ADAL" clId="{0F64BCA2-12A4-40C2-8011-7A1EF568E429}" dt="2022-11-18T13:32:17.857" v="312" actId="478"/>
          <ac:spMkLst>
            <pc:docMk/>
            <pc:sldMk cId="2799955662" sldId="281"/>
            <ac:spMk id="2" creationId="{BD961067-80D1-EBD9-5D2C-A20F904CB2D7}"/>
          </ac:spMkLst>
        </pc:spChg>
        <pc:spChg chg="mod">
          <ac:chgData name="Fran Watkin" userId="f061cd96-83b7-4f07-a51d-e602ec857268" providerId="ADAL" clId="{0F64BCA2-12A4-40C2-8011-7A1EF568E429}" dt="2022-11-18T13:33:19.851" v="431" actId="20577"/>
          <ac:spMkLst>
            <pc:docMk/>
            <pc:sldMk cId="2799955662" sldId="281"/>
            <ac:spMk id="6" creationId="{AD5724B3-58D2-96D9-9A2A-0E4B635187FC}"/>
          </ac:spMkLst>
        </pc:spChg>
        <pc:picChg chg="add mod">
          <ac:chgData name="Fran Watkin" userId="f061cd96-83b7-4f07-a51d-e602ec857268" providerId="ADAL" clId="{0F64BCA2-12A4-40C2-8011-7A1EF568E429}" dt="2022-11-18T13:33:12.040" v="427" actId="1076"/>
          <ac:picMkLst>
            <pc:docMk/>
            <pc:sldMk cId="2799955662" sldId="281"/>
            <ac:picMk id="3" creationId="{5E3ED867-6B13-04A0-33CD-3F701F1BC72E}"/>
          </ac:picMkLst>
        </pc:picChg>
      </pc:sldChg>
      <pc:sldChg chg="modSp add mod ord">
        <pc:chgData name="Fran Watkin" userId="f061cd96-83b7-4f07-a51d-e602ec857268" providerId="ADAL" clId="{0F64BCA2-12A4-40C2-8011-7A1EF568E429}" dt="2022-11-18T13:34:05.003" v="524" actId="20577"/>
        <pc:sldMkLst>
          <pc:docMk/>
          <pc:sldMk cId="3726671428" sldId="282"/>
        </pc:sldMkLst>
        <pc:spChg chg="mod">
          <ac:chgData name="Fran Watkin" userId="f061cd96-83b7-4f07-a51d-e602ec857268" providerId="ADAL" clId="{0F64BCA2-12A4-40C2-8011-7A1EF568E429}" dt="2022-11-18T13:34:05.003" v="524" actId="20577"/>
          <ac:spMkLst>
            <pc:docMk/>
            <pc:sldMk cId="3726671428" sldId="282"/>
            <ac:spMk id="6" creationId="{AD5724B3-58D2-96D9-9A2A-0E4B635187FC}"/>
          </ac:spMkLst>
        </pc:spChg>
      </pc:sldChg>
      <pc:sldChg chg="addSp delSp modSp add mod ord modNotesTx">
        <pc:chgData name="Fran Watkin" userId="f061cd96-83b7-4f07-a51d-e602ec857268" providerId="ADAL" clId="{0F64BCA2-12A4-40C2-8011-7A1EF568E429}" dt="2022-11-18T13:36:28.154" v="627" actId="1076"/>
        <pc:sldMkLst>
          <pc:docMk/>
          <pc:sldMk cId="1283247606" sldId="283"/>
        </pc:sldMkLst>
        <pc:spChg chg="add mod">
          <ac:chgData name="Fran Watkin" userId="f061cd96-83b7-4f07-a51d-e602ec857268" providerId="ADAL" clId="{0F64BCA2-12A4-40C2-8011-7A1EF568E429}" dt="2022-11-18T13:36:28.154" v="627" actId="1076"/>
          <ac:spMkLst>
            <pc:docMk/>
            <pc:sldMk cId="1283247606" sldId="283"/>
            <ac:spMk id="2" creationId="{6A9494C7-A4A6-70E4-98A0-968BD13B381E}"/>
          </ac:spMkLst>
        </pc:spChg>
        <pc:spChg chg="mod">
          <ac:chgData name="Fran Watkin" userId="f061cd96-83b7-4f07-a51d-e602ec857268" providerId="ADAL" clId="{0F64BCA2-12A4-40C2-8011-7A1EF568E429}" dt="2022-11-18T13:34:46.206" v="614" actId="313"/>
          <ac:spMkLst>
            <pc:docMk/>
            <pc:sldMk cId="1283247606" sldId="283"/>
            <ac:spMk id="6" creationId="{AD5724B3-58D2-96D9-9A2A-0E4B635187FC}"/>
          </ac:spMkLst>
        </pc:spChg>
        <pc:picChg chg="del">
          <ac:chgData name="Fran Watkin" userId="f061cd96-83b7-4f07-a51d-e602ec857268" providerId="ADAL" clId="{0F64BCA2-12A4-40C2-8011-7A1EF568E429}" dt="2022-11-18T13:34:17.446" v="528" actId="478"/>
          <ac:picMkLst>
            <pc:docMk/>
            <pc:sldMk cId="1283247606" sldId="283"/>
            <ac:picMk id="3" creationId="{5E3ED867-6B13-04A0-33CD-3F701F1BC72E}"/>
          </ac:picMkLst>
        </pc:picChg>
        <pc:picChg chg="add del">
          <ac:chgData name="Fran Watkin" userId="f061cd96-83b7-4f07-a51d-e602ec857268" providerId="ADAL" clId="{0F64BCA2-12A4-40C2-8011-7A1EF568E429}" dt="2022-11-18T13:35:58.356" v="619" actId="478"/>
          <ac:picMkLst>
            <pc:docMk/>
            <pc:sldMk cId="1283247606" sldId="283"/>
            <ac:picMk id="1026" creationId="{3141335D-20CF-6569-F471-28096DD2EC4F}"/>
          </ac:picMkLst>
        </pc:picChg>
        <pc:picChg chg="add mod">
          <ac:chgData name="Fran Watkin" userId="f061cd96-83b7-4f07-a51d-e602ec857268" providerId="ADAL" clId="{0F64BCA2-12A4-40C2-8011-7A1EF568E429}" dt="2022-11-18T13:36:23.640" v="626" actId="14100"/>
          <ac:picMkLst>
            <pc:docMk/>
            <pc:sldMk cId="1283247606" sldId="283"/>
            <ac:picMk id="1028" creationId="{4D32E82B-D509-8286-0016-274B040E8DFA}"/>
          </ac:picMkLst>
        </pc:picChg>
      </pc:sldChg>
      <pc:sldChg chg="modSp add mod ord">
        <pc:chgData name="Fran Watkin" userId="f061cd96-83b7-4f07-a51d-e602ec857268" providerId="ADAL" clId="{0F64BCA2-12A4-40C2-8011-7A1EF568E429}" dt="2022-11-18T13:58:19.492" v="1465"/>
        <pc:sldMkLst>
          <pc:docMk/>
          <pc:sldMk cId="173366754" sldId="284"/>
        </pc:sldMkLst>
        <pc:spChg chg="mod">
          <ac:chgData name="Fran Watkin" userId="f061cd96-83b7-4f07-a51d-e602ec857268" providerId="ADAL" clId="{0F64BCA2-12A4-40C2-8011-7A1EF568E429}" dt="2022-11-18T13:37:26.858" v="731" actId="20577"/>
          <ac:spMkLst>
            <pc:docMk/>
            <pc:sldMk cId="173366754" sldId="284"/>
            <ac:spMk id="6" creationId="{AD5724B3-58D2-96D9-9A2A-0E4B635187FC}"/>
          </ac:spMkLst>
        </pc:spChg>
      </pc:sldChg>
      <pc:sldChg chg="addSp delSp modSp add mod ord modNotesTx">
        <pc:chgData name="Fran Watkin" userId="f061cd96-83b7-4f07-a51d-e602ec857268" providerId="ADAL" clId="{0F64BCA2-12A4-40C2-8011-7A1EF568E429}" dt="2022-11-18T13:58:20.536" v="1467"/>
        <pc:sldMkLst>
          <pc:docMk/>
          <pc:sldMk cId="3841262758" sldId="285"/>
        </pc:sldMkLst>
        <pc:spChg chg="mod">
          <ac:chgData name="Fran Watkin" userId="f061cd96-83b7-4f07-a51d-e602ec857268" providerId="ADAL" clId="{0F64BCA2-12A4-40C2-8011-7A1EF568E429}" dt="2022-11-18T13:48:41.324" v="1077" actId="1076"/>
          <ac:spMkLst>
            <pc:docMk/>
            <pc:sldMk cId="3841262758" sldId="285"/>
            <ac:spMk id="2" creationId="{6A9494C7-A4A6-70E4-98A0-968BD13B381E}"/>
          </ac:spMkLst>
        </pc:spChg>
        <pc:spChg chg="mod">
          <ac:chgData name="Fran Watkin" userId="f061cd96-83b7-4f07-a51d-e602ec857268" providerId="ADAL" clId="{0F64BCA2-12A4-40C2-8011-7A1EF568E429}" dt="2022-11-18T13:38:05.481" v="835" actId="20577"/>
          <ac:spMkLst>
            <pc:docMk/>
            <pc:sldMk cId="3841262758" sldId="285"/>
            <ac:spMk id="6" creationId="{AD5724B3-58D2-96D9-9A2A-0E4B635187FC}"/>
          </ac:spMkLst>
        </pc:spChg>
        <pc:picChg chg="del">
          <ac:chgData name="Fran Watkin" userId="f061cd96-83b7-4f07-a51d-e602ec857268" providerId="ADAL" clId="{0F64BCA2-12A4-40C2-8011-7A1EF568E429}" dt="2022-11-18T13:38:08.885" v="836" actId="478"/>
          <ac:picMkLst>
            <pc:docMk/>
            <pc:sldMk cId="3841262758" sldId="285"/>
            <ac:picMk id="1028" creationId="{4D32E82B-D509-8286-0016-274B040E8DFA}"/>
          </ac:picMkLst>
        </pc:picChg>
        <pc:picChg chg="add mod">
          <ac:chgData name="Fran Watkin" userId="f061cd96-83b7-4f07-a51d-e602ec857268" providerId="ADAL" clId="{0F64BCA2-12A4-40C2-8011-7A1EF568E429}" dt="2022-11-18T13:48:30.079" v="1074" actId="1076"/>
          <ac:picMkLst>
            <pc:docMk/>
            <pc:sldMk cId="3841262758" sldId="285"/>
            <ac:picMk id="2050" creationId="{8D3D2FE5-B685-583A-F7FF-5A4D59E66923}"/>
          </ac:picMkLst>
        </pc:picChg>
      </pc:sldChg>
      <pc:sldChg chg="modSp add mod ord">
        <pc:chgData name="Fran Watkin" userId="f061cd96-83b7-4f07-a51d-e602ec857268" providerId="ADAL" clId="{0F64BCA2-12A4-40C2-8011-7A1EF568E429}" dt="2022-11-18T13:58:17.414" v="1463"/>
        <pc:sldMkLst>
          <pc:docMk/>
          <pc:sldMk cId="2177200603" sldId="286"/>
        </pc:sldMkLst>
        <pc:spChg chg="mod">
          <ac:chgData name="Fran Watkin" userId="f061cd96-83b7-4f07-a51d-e602ec857268" providerId="ADAL" clId="{0F64BCA2-12A4-40C2-8011-7A1EF568E429}" dt="2022-11-18T13:50:15.598" v="1151" actId="20577"/>
          <ac:spMkLst>
            <pc:docMk/>
            <pc:sldMk cId="2177200603" sldId="286"/>
            <ac:spMk id="6" creationId="{AD5724B3-58D2-96D9-9A2A-0E4B635187FC}"/>
          </ac:spMkLst>
        </pc:spChg>
      </pc:sldChg>
      <pc:sldChg chg="addSp delSp modSp add mod ord modNotesTx">
        <pc:chgData name="Fran Watkin" userId="f061cd96-83b7-4f07-a51d-e602ec857268" providerId="ADAL" clId="{0F64BCA2-12A4-40C2-8011-7A1EF568E429}" dt="2022-11-18T14:13:29.392" v="1722" actId="1076"/>
        <pc:sldMkLst>
          <pc:docMk/>
          <pc:sldMk cId="4229595525" sldId="287"/>
        </pc:sldMkLst>
        <pc:spChg chg="mod">
          <ac:chgData name="Fran Watkin" userId="f061cd96-83b7-4f07-a51d-e602ec857268" providerId="ADAL" clId="{0F64BCA2-12A4-40C2-8011-7A1EF568E429}" dt="2022-11-18T13:51:39.902" v="1306" actId="20577"/>
          <ac:spMkLst>
            <pc:docMk/>
            <pc:sldMk cId="4229595525" sldId="287"/>
            <ac:spMk id="2" creationId="{6A9494C7-A4A6-70E4-98A0-968BD13B381E}"/>
          </ac:spMkLst>
        </pc:spChg>
        <pc:spChg chg="mod">
          <ac:chgData name="Fran Watkin" userId="f061cd96-83b7-4f07-a51d-e602ec857268" providerId="ADAL" clId="{0F64BCA2-12A4-40C2-8011-7A1EF568E429}" dt="2022-11-18T13:51:34.349" v="1304" actId="20577"/>
          <ac:spMkLst>
            <pc:docMk/>
            <pc:sldMk cId="4229595525" sldId="287"/>
            <ac:spMk id="6" creationId="{AD5724B3-58D2-96D9-9A2A-0E4B635187FC}"/>
          </ac:spMkLst>
        </pc:spChg>
        <pc:picChg chg="add del mod">
          <ac:chgData name="Fran Watkin" userId="f061cd96-83b7-4f07-a51d-e602ec857268" providerId="ADAL" clId="{0F64BCA2-12A4-40C2-8011-7A1EF568E429}" dt="2022-11-18T13:54:16.634" v="1432" actId="21"/>
          <ac:picMkLst>
            <pc:docMk/>
            <pc:sldMk cId="4229595525" sldId="287"/>
            <ac:picMk id="4" creationId="{F9734416-02A3-AA1D-54C1-0D2A49F2145F}"/>
          </ac:picMkLst>
        </pc:picChg>
        <pc:picChg chg="del">
          <ac:chgData name="Fran Watkin" userId="f061cd96-83b7-4f07-a51d-e602ec857268" providerId="ADAL" clId="{0F64BCA2-12A4-40C2-8011-7A1EF568E429}" dt="2022-11-18T13:50:32.245" v="1155" actId="478"/>
          <ac:picMkLst>
            <pc:docMk/>
            <pc:sldMk cId="4229595525" sldId="287"/>
            <ac:picMk id="2050" creationId="{8D3D2FE5-B685-583A-F7FF-5A4D59E66923}"/>
          </ac:picMkLst>
        </pc:picChg>
        <pc:picChg chg="add mod">
          <ac:chgData name="Fran Watkin" userId="f061cd96-83b7-4f07-a51d-e602ec857268" providerId="ADAL" clId="{0F64BCA2-12A4-40C2-8011-7A1EF568E429}" dt="2022-11-18T14:13:29.392" v="1722" actId="1076"/>
          <ac:picMkLst>
            <pc:docMk/>
            <pc:sldMk cId="4229595525" sldId="287"/>
            <ac:picMk id="3074" creationId="{2BD3D98D-691C-7133-4977-47F68FBE61A1}"/>
          </ac:picMkLst>
        </pc:picChg>
      </pc:sldChg>
      <pc:sldChg chg="addSp delSp modSp add mod ord setBg modNotesTx">
        <pc:chgData name="Fran Watkin" userId="f061cd96-83b7-4f07-a51d-e602ec857268" providerId="ADAL" clId="{0F64BCA2-12A4-40C2-8011-7A1EF568E429}" dt="2022-11-18T13:58:03.376" v="1461" actId="1076"/>
        <pc:sldMkLst>
          <pc:docMk/>
          <pc:sldMk cId="936076616" sldId="288"/>
        </pc:sldMkLst>
        <pc:spChg chg="del ord">
          <ac:chgData name="Fran Watkin" userId="f061cd96-83b7-4f07-a51d-e602ec857268" providerId="ADAL" clId="{0F64BCA2-12A4-40C2-8011-7A1EF568E429}" dt="2022-11-18T13:54:54.948" v="1438" actId="478"/>
          <ac:spMkLst>
            <pc:docMk/>
            <pc:sldMk cId="936076616" sldId="288"/>
            <ac:spMk id="2" creationId="{6A9494C7-A4A6-70E4-98A0-968BD13B381E}"/>
          </ac:spMkLst>
        </pc:spChg>
        <pc:spChg chg="mod">
          <ac:chgData name="Fran Watkin" userId="f061cd96-83b7-4f07-a51d-e602ec857268" providerId="ADAL" clId="{0F64BCA2-12A4-40C2-8011-7A1EF568E429}" dt="2022-11-18T13:57:54.251" v="1457" actId="14100"/>
          <ac:spMkLst>
            <pc:docMk/>
            <pc:sldMk cId="936076616" sldId="288"/>
            <ac:spMk id="6" creationId="{AD5724B3-58D2-96D9-9A2A-0E4B635187FC}"/>
          </ac:spMkLst>
        </pc:spChg>
        <pc:spChg chg="add del">
          <ac:chgData name="Fran Watkin" userId="f061cd96-83b7-4f07-a51d-e602ec857268" providerId="ADAL" clId="{0F64BCA2-12A4-40C2-8011-7A1EF568E429}" dt="2022-11-18T13:54:26.113" v="1435" actId="26606"/>
          <ac:spMkLst>
            <pc:docMk/>
            <pc:sldMk cId="936076616" sldId="288"/>
            <ac:spMk id="11" creationId="{362D44EE-C852-4460-B8B5-C4F2BC20510C}"/>
          </ac:spMkLst>
        </pc:spChg>
        <pc:spChg chg="add del">
          <ac:chgData name="Fran Watkin" userId="f061cd96-83b7-4f07-a51d-e602ec857268" providerId="ADAL" clId="{0F64BCA2-12A4-40C2-8011-7A1EF568E429}" dt="2022-11-18T13:54:26.113" v="1435" actId="26606"/>
          <ac:spMkLst>
            <pc:docMk/>
            <pc:sldMk cId="936076616" sldId="288"/>
            <ac:spMk id="13" creationId="{658970D8-8D1D-4B5C-894B-E871CC86543D}"/>
          </ac:spMkLst>
        </pc:spChg>
        <pc:spChg chg="add del">
          <ac:chgData name="Fran Watkin" userId="f061cd96-83b7-4f07-a51d-e602ec857268" providerId="ADAL" clId="{0F64BCA2-12A4-40C2-8011-7A1EF568E429}" dt="2022-11-18T13:54:26.113" v="1435" actId="26606"/>
          <ac:spMkLst>
            <pc:docMk/>
            <pc:sldMk cId="936076616" sldId="288"/>
            <ac:spMk id="15" creationId="{F227E5B6-9132-43CA-B503-37A18562ADF2}"/>
          </ac:spMkLst>
        </pc:spChg>
        <pc:spChg chg="add del">
          <ac:chgData name="Fran Watkin" userId="f061cd96-83b7-4f07-a51d-e602ec857268" providerId="ADAL" clId="{0F64BCA2-12A4-40C2-8011-7A1EF568E429}" dt="2022-11-18T13:54:26.113" v="1435" actId="26606"/>
          <ac:spMkLst>
            <pc:docMk/>
            <pc:sldMk cId="936076616" sldId="288"/>
            <ac:spMk id="17" creationId="{03C2051E-A88D-48E5-BACF-AAED17892722}"/>
          </ac:spMkLst>
        </pc:spChg>
        <pc:spChg chg="add del">
          <ac:chgData name="Fran Watkin" userId="f061cd96-83b7-4f07-a51d-e602ec857268" providerId="ADAL" clId="{0F64BCA2-12A4-40C2-8011-7A1EF568E429}" dt="2022-11-18T13:54:26.113" v="1435" actId="26606"/>
          <ac:spMkLst>
            <pc:docMk/>
            <pc:sldMk cId="936076616" sldId="288"/>
            <ac:spMk id="19" creationId="{7821A508-2985-4905-874A-527429BAABFA}"/>
          </ac:spMkLst>
        </pc:spChg>
        <pc:spChg chg="add del">
          <ac:chgData name="Fran Watkin" userId="f061cd96-83b7-4f07-a51d-e602ec857268" providerId="ADAL" clId="{0F64BCA2-12A4-40C2-8011-7A1EF568E429}" dt="2022-11-18T13:54:26.113" v="1435" actId="26606"/>
          <ac:spMkLst>
            <pc:docMk/>
            <pc:sldMk cId="936076616" sldId="288"/>
            <ac:spMk id="21" creationId="{D2929CB1-0E3C-4B2D-ADC5-0154FB33BA44}"/>
          </ac:spMkLst>
        </pc:spChg>
        <pc:spChg chg="add del">
          <ac:chgData name="Fran Watkin" userId="f061cd96-83b7-4f07-a51d-e602ec857268" providerId="ADAL" clId="{0F64BCA2-12A4-40C2-8011-7A1EF568E429}" dt="2022-11-18T13:54:26.113" v="1435" actId="26606"/>
          <ac:spMkLst>
            <pc:docMk/>
            <pc:sldMk cId="936076616" sldId="288"/>
            <ac:spMk id="23" creationId="{5F2F0C84-BE8C-4DC2-A6D3-30349A801D5C}"/>
          </ac:spMkLst>
        </pc:spChg>
        <pc:picChg chg="add del mod ord">
          <ac:chgData name="Fran Watkin" userId="f061cd96-83b7-4f07-a51d-e602ec857268" providerId="ADAL" clId="{0F64BCA2-12A4-40C2-8011-7A1EF568E429}" dt="2022-11-18T13:57:37.610" v="1453" actId="478"/>
          <ac:picMkLst>
            <pc:docMk/>
            <pc:sldMk cId="936076616" sldId="288"/>
            <ac:picMk id="3" creationId="{0C166A96-D3F8-4C07-FDE0-13BECC4403FF}"/>
          </ac:picMkLst>
        </pc:picChg>
        <pc:picChg chg="add mod">
          <ac:chgData name="Fran Watkin" userId="f061cd96-83b7-4f07-a51d-e602ec857268" providerId="ADAL" clId="{0F64BCA2-12A4-40C2-8011-7A1EF568E429}" dt="2022-11-18T13:58:03.376" v="1461" actId="1076"/>
          <ac:picMkLst>
            <pc:docMk/>
            <pc:sldMk cId="936076616" sldId="288"/>
            <ac:picMk id="5" creationId="{80BCEB03-28F7-FDFC-5D6C-C7DBD7A95EA7}"/>
          </ac:picMkLst>
        </pc:picChg>
        <pc:picChg chg="add mod modCrop">
          <ac:chgData name="Fran Watkin" userId="f061cd96-83b7-4f07-a51d-e602ec857268" providerId="ADAL" clId="{0F64BCA2-12A4-40C2-8011-7A1EF568E429}" dt="2022-11-18T13:57:51.207" v="1456" actId="1076"/>
          <ac:picMkLst>
            <pc:docMk/>
            <pc:sldMk cId="936076616" sldId="288"/>
            <ac:picMk id="8" creationId="{ED0E10BA-31D7-6FAA-2BE9-20F84233CF70}"/>
          </ac:picMkLst>
        </pc:picChg>
      </pc:sldChg>
      <pc:sldChg chg="modSp add mod ord">
        <pc:chgData name="Fran Watkin" userId="f061cd96-83b7-4f07-a51d-e602ec857268" providerId="ADAL" clId="{0F64BCA2-12A4-40C2-8011-7A1EF568E429}" dt="2022-11-18T13:59:09.502" v="1563" actId="20577"/>
        <pc:sldMkLst>
          <pc:docMk/>
          <pc:sldMk cId="152575983" sldId="289"/>
        </pc:sldMkLst>
        <pc:spChg chg="mod">
          <ac:chgData name="Fran Watkin" userId="f061cd96-83b7-4f07-a51d-e602ec857268" providerId="ADAL" clId="{0F64BCA2-12A4-40C2-8011-7A1EF568E429}" dt="2022-11-18T13:59:09.502" v="1563" actId="20577"/>
          <ac:spMkLst>
            <pc:docMk/>
            <pc:sldMk cId="152575983" sldId="289"/>
            <ac:spMk id="6" creationId="{AD5724B3-58D2-96D9-9A2A-0E4B635187FC}"/>
          </ac:spMkLst>
        </pc:spChg>
      </pc:sldChg>
      <pc:sldChg chg="addSp delSp modSp add mod ord modAnim modNotesTx">
        <pc:chgData name="Fran Watkin" userId="f061cd96-83b7-4f07-a51d-e602ec857268" providerId="ADAL" clId="{0F64BCA2-12A4-40C2-8011-7A1EF568E429}" dt="2022-11-18T14:08:30.154" v="1716"/>
        <pc:sldMkLst>
          <pc:docMk/>
          <pc:sldMk cId="1423581774" sldId="290"/>
        </pc:sldMkLst>
        <pc:spChg chg="add mod">
          <ac:chgData name="Fran Watkin" userId="f061cd96-83b7-4f07-a51d-e602ec857268" providerId="ADAL" clId="{0F64BCA2-12A4-40C2-8011-7A1EF568E429}" dt="2022-11-18T14:06:58.502" v="1708" actId="1076"/>
          <ac:spMkLst>
            <pc:docMk/>
            <pc:sldMk cId="1423581774" sldId="290"/>
            <ac:spMk id="2" creationId="{F4DB238B-A60A-D667-8F26-2D0C6D63E4AD}"/>
          </ac:spMkLst>
        </pc:spChg>
        <pc:spChg chg="mod">
          <ac:chgData name="Fran Watkin" userId="f061cd96-83b7-4f07-a51d-e602ec857268" providerId="ADAL" clId="{0F64BCA2-12A4-40C2-8011-7A1EF568E429}" dt="2022-11-18T14:06:54.324" v="1706" actId="14100"/>
          <ac:spMkLst>
            <pc:docMk/>
            <pc:sldMk cId="1423581774" sldId="290"/>
            <ac:spMk id="6" creationId="{AD5724B3-58D2-96D9-9A2A-0E4B635187FC}"/>
          </ac:spMkLst>
        </pc:spChg>
        <pc:picChg chg="add mod">
          <ac:chgData name="Fran Watkin" userId="f061cd96-83b7-4f07-a51d-e602ec857268" providerId="ADAL" clId="{0F64BCA2-12A4-40C2-8011-7A1EF568E429}" dt="2022-11-18T14:06:51.687" v="1705" actId="1076"/>
          <ac:picMkLst>
            <pc:docMk/>
            <pc:sldMk cId="1423581774" sldId="290"/>
            <ac:picMk id="4" creationId="{21066C9F-D88C-8C09-D77E-74B586C49BB6}"/>
          </ac:picMkLst>
        </pc:picChg>
        <pc:picChg chg="del">
          <ac:chgData name="Fran Watkin" userId="f061cd96-83b7-4f07-a51d-e602ec857268" providerId="ADAL" clId="{0F64BCA2-12A4-40C2-8011-7A1EF568E429}" dt="2022-11-18T14:05:48.949" v="1696" actId="478"/>
          <ac:picMkLst>
            <pc:docMk/>
            <pc:sldMk cId="1423581774" sldId="290"/>
            <ac:picMk id="5" creationId="{80BCEB03-28F7-FDFC-5D6C-C7DBD7A95EA7}"/>
          </ac:picMkLst>
        </pc:picChg>
        <pc:picChg chg="del">
          <ac:chgData name="Fran Watkin" userId="f061cd96-83b7-4f07-a51d-e602ec857268" providerId="ADAL" clId="{0F64BCA2-12A4-40C2-8011-7A1EF568E429}" dt="2022-11-18T14:05:46.557" v="1695" actId="478"/>
          <ac:picMkLst>
            <pc:docMk/>
            <pc:sldMk cId="1423581774" sldId="290"/>
            <ac:picMk id="8" creationId="{ED0E10BA-31D7-6FAA-2BE9-20F84233CF70}"/>
          </ac:picMkLst>
        </pc:picChg>
        <pc:picChg chg="add mod">
          <ac:chgData name="Fran Watkin" userId="f061cd96-83b7-4f07-a51d-e602ec857268" providerId="ADAL" clId="{0F64BCA2-12A4-40C2-8011-7A1EF568E429}" dt="2022-11-18T14:08:23.033" v="1715" actId="1076"/>
          <ac:picMkLst>
            <pc:docMk/>
            <pc:sldMk cId="1423581774" sldId="290"/>
            <ac:picMk id="9" creationId="{924405CB-AF38-76AC-B413-B4295A3EF92B}"/>
          </ac:picMkLst>
        </pc:picChg>
      </pc:sldChg>
      <pc:sldChg chg="addSp delSp modSp add mod ord modNotesTx">
        <pc:chgData name="Fran Watkin" userId="f061cd96-83b7-4f07-a51d-e602ec857268" providerId="ADAL" clId="{0F64BCA2-12A4-40C2-8011-7A1EF568E429}" dt="2022-11-21T10:32:48.584" v="2118"/>
        <pc:sldMkLst>
          <pc:docMk/>
          <pc:sldMk cId="404484178" sldId="291"/>
        </pc:sldMkLst>
        <pc:spChg chg="mod">
          <ac:chgData name="Fran Watkin" userId="f061cd96-83b7-4f07-a51d-e602ec857268" providerId="ADAL" clId="{0F64BCA2-12A4-40C2-8011-7A1EF568E429}" dt="2022-11-21T10:26:48.237" v="1932" actId="20577"/>
          <ac:spMkLst>
            <pc:docMk/>
            <pc:sldMk cId="404484178" sldId="291"/>
            <ac:spMk id="6" creationId="{AD5724B3-58D2-96D9-9A2A-0E4B635187FC}"/>
          </ac:spMkLst>
        </pc:spChg>
        <pc:picChg chg="add mod">
          <ac:chgData name="Fran Watkin" userId="f061cd96-83b7-4f07-a51d-e602ec857268" providerId="ADAL" clId="{0F64BCA2-12A4-40C2-8011-7A1EF568E429}" dt="2022-11-21T10:32:37.083" v="2117" actId="1076"/>
          <ac:picMkLst>
            <pc:docMk/>
            <pc:sldMk cId="404484178" sldId="291"/>
            <ac:picMk id="3" creationId="{7EA6E23C-79DC-CE51-410C-EFAF02570C24}"/>
          </ac:picMkLst>
        </pc:picChg>
        <pc:picChg chg="del">
          <ac:chgData name="Fran Watkin" userId="f061cd96-83b7-4f07-a51d-e602ec857268" providerId="ADAL" clId="{0F64BCA2-12A4-40C2-8011-7A1EF568E429}" dt="2022-11-18T14:18:38.990" v="1728" actId="478"/>
          <ac:picMkLst>
            <pc:docMk/>
            <pc:sldMk cId="404484178" sldId="291"/>
            <ac:picMk id="5" creationId="{80BCEB03-28F7-FDFC-5D6C-C7DBD7A95EA7}"/>
          </ac:picMkLst>
        </pc:picChg>
        <pc:picChg chg="add mod">
          <ac:chgData name="Fran Watkin" userId="f061cd96-83b7-4f07-a51d-e602ec857268" providerId="ADAL" clId="{0F64BCA2-12A4-40C2-8011-7A1EF568E429}" dt="2022-11-21T10:32:35.220" v="2116" actId="1076"/>
          <ac:picMkLst>
            <pc:docMk/>
            <pc:sldMk cId="404484178" sldId="291"/>
            <ac:picMk id="7" creationId="{3F64F928-52C8-039F-8583-85C1E81B17A0}"/>
          </ac:picMkLst>
        </pc:picChg>
        <pc:picChg chg="del">
          <ac:chgData name="Fran Watkin" userId="f061cd96-83b7-4f07-a51d-e602ec857268" providerId="ADAL" clId="{0F64BCA2-12A4-40C2-8011-7A1EF568E429}" dt="2022-11-18T14:18:37.816" v="1727" actId="478"/>
          <ac:picMkLst>
            <pc:docMk/>
            <pc:sldMk cId="404484178" sldId="291"/>
            <ac:picMk id="8" creationId="{ED0E10BA-31D7-6FAA-2BE9-20F84233CF70}"/>
          </ac:picMkLst>
        </pc:picChg>
      </pc:sldChg>
      <pc:sldChg chg="addSp delSp modSp add mod delAnim modNotesTx">
        <pc:chgData name="Fran Watkin" userId="f061cd96-83b7-4f07-a51d-e602ec857268" providerId="ADAL" clId="{0F64BCA2-12A4-40C2-8011-7A1EF568E429}" dt="2022-11-18T14:31:48.880" v="1739" actId="14100"/>
        <pc:sldMkLst>
          <pc:docMk/>
          <pc:sldMk cId="3982826503" sldId="292"/>
        </pc:sldMkLst>
        <pc:spChg chg="del mod">
          <ac:chgData name="Fran Watkin" userId="f061cd96-83b7-4f07-a51d-e602ec857268" providerId="ADAL" clId="{0F64BCA2-12A4-40C2-8011-7A1EF568E429}" dt="2022-11-18T14:31:23.120" v="1733" actId="478"/>
          <ac:spMkLst>
            <pc:docMk/>
            <pc:sldMk cId="3982826503" sldId="292"/>
            <ac:spMk id="2" creationId="{F4DB238B-A60A-D667-8F26-2D0C6D63E4AD}"/>
          </ac:spMkLst>
        </pc:spChg>
        <pc:spChg chg="mod">
          <ac:chgData name="Fran Watkin" userId="f061cd96-83b7-4f07-a51d-e602ec857268" providerId="ADAL" clId="{0F64BCA2-12A4-40C2-8011-7A1EF568E429}" dt="2022-11-18T14:31:48.880" v="1739" actId="14100"/>
          <ac:spMkLst>
            <pc:docMk/>
            <pc:sldMk cId="3982826503" sldId="292"/>
            <ac:spMk id="6" creationId="{AD5724B3-58D2-96D9-9A2A-0E4B635187FC}"/>
          </ac:spMkLst>
        </pc:spChg>
        <pc:picChg chg="del">
          <ac:chgData name="Fran Watkin" userId="f061cd96-83b7-4f07-a51d-e602ec857268" providerId="ADAL" clId="{0F64BCA2-12A4-40C2-8011-7A1EF568E429}" dt="2022-11-18T14:31:23.761" v="1734" actId="478"/>
          <ac:picMkLst>
            <pc:docMk/>
            <pc:sldMk cId="3982826503" sldId="292"/>
            <ac:picMk id="4" creationId="{21066C9F-D88C-8C09-D77E-74B586C49BB6}"/>
          </ac:picMkLst>
        </pc:picChg>
        <pc:picChg chg="del">
          <ac:chgData name="Fran Watkin" userId="f061cd96-83b7-4f07-a51d-e602ec857268" providerId="ADAL" clId="{0F64BCA2-12A4-40C2-8011-7A1EF568E429}" dt="2022-11-18T14:31:20.501" v="1731" actId="478"/>
          <ac:picMkLst>
            <pc:docMk/>
            <pc:sldMk cId="3982826503" sldId="292"/>
            <ac:picMk id="9" creationId="{924405CB-AF38-76AC-B413-B4295A3EF92B}"/>
          </ac:picMkLst>
        </pc:picChg>
        <pc:picChg chg="add mod">
          <ac:chgData name="Fran Watkin" userId="f061cd96-83b7-4f07-a51d-e602ec857268" providerId="ADAL" clId="{0F64BCA2-12A4-40C2-8011-7A1EF568E429}" dt="2022-11-18T14:31:28.686" v="1736" actId="1076"/>
          <ac:picMkLst>
            <pc:docMk/>
            <pc:sldMk cId="3982826503" sldId="292"/>
            <ac:picMk id="4098" creationId="{2083A20D-E0EC-D497-AAE9-10698F9EDEA4}"/>
          </ac:picMkLst>
        </pc:picChg>
      </pc:sldChg>
      <pc:sldChg chg="modSp add mod ord">
        <pc:chgData name="Fran Watkin" userId="f061cd96-83b7-4f07-a51d-e602ec857268" providerId="ADAL" clId="{0F64BCA2-12A4-40C2-8011-7A1EF568E429}" dt="2022-11-21T10:25:29.968" v="1813" actId="20577"/>
        <pc:sldMkLst>
          <pc:docMk/>
          <pc:sldMk cId="779057932" sldId="293"/>
        </pc:sldMkLst>
        <pc:spChg chg="mod">
          <ac:chgData name="Fran Watkin" userId="f061cd96-83b7-4f07-a51d-e602ec857268" providerId="ADAL" clId="{0F64BCA2-12A4-40C2-8011-7A1EF568E429}" dt="2022-11-21T10:25:29.968" v="1813" actId="20577"/>
          <ac:spMkLst>
            <pc:docMk/>
            <pc:sldMk cId="779057932" sldId="293"/>
            <ac:spMk id="6" creationId="{AD5724B3-58D2-96D9-9A2A-0E4B635187FC}"/>
          </ac:spMkLst>
        </pc:spChg>
      </pc:sldChg>
      <pc:sldChg chg="modSp add mod">
        <pc:chgData name="Fran Watkin" userId="f061cd96-83b7-4f07-a51d-e602ec857268" providerId="ADAL" clId="{0F64BCA2-12A4-40C2-8011-7A1EF568E429}" dt="2022-11-21T10:26:02.110" v="1868" actId="20577"/>
        <pc:sldMkLst>
          <pc:docMk/>
          <pc:sldMk cId="4057612762" sldId="294"/>
        </pc:sldMkLst>
        <pc:spChg chg="mod">
          <ac:chgData name="Fran Watkin" userId="f061cd96-83b7-4f07-a51d-e602ec857268" providerId="ADAL" clId="{0F64BCA2-12A4-40C2-8011-7A1EF568E429}" dt="2022-11-21T10:26:02.110" v="1868" actId="20577"/>
          <ac:spMkLst>
            <pc:docMk/>
            <pc:sldMk cId="4057612762" sldId="294"/>
            <ac:spMk id="6" creationId="{AD5724B3-58D2-96D9-9A2A-0E4B635187FC}"/>
          </ac:spMkLst>
        </pc:spChg>
      </pc:sldChg>
      <pc:sldChg chg="modSp add mod ord">
        <pc:chgData name="Fran Watkin" userId="f061cd96-83b7-4f07-a51d-e602ec857268" providerId="ADAL" clId="{0F64BCA2-12A4-40C2-8011-7A1EF568E429}" dt="2022-11-21T10:27:21.857" v="1992"/>
        <pc:sldMkLst>
          <pc:docMk/>
          <pc:sldMk cId="650887019" sldId="295"/>
        </pc:sldMkLst>
        <pc:spChg chg="mod">
          <ac:chgData name="Fran Watkin" userId="f061cd96-83b7-4f07-a51d-e602ec857268" providerId="ADAL" clId="{0F64BCA2-12A4-40C2-8011-7A1EF568E429}" dt="2022-11-21T10:27:17.050" v="1990" actId="20577"/>
          <ac:spMkLst>
            <pc:docMk/>
            <pc:sldMk cId="650887019" sldId="295"/>
            <ac:spMk id="6" creationId="{AD5724B3-58D2-96D9-9A2A-0E4B635187FC}"/>
          </ac:spMkLst>
        </pc:spChg>
      </pc:sldChg>
      <pc:sldChg chg="addSp modSp add mod ord modNotesTx">
        <pc:chgData name="Fran Watkin" userId="f061cd96-83b7-4f07-a51d-e602ec857268" providerId="ADAL" clId="{0F64BCA2-12A4-40C2-8011-7A1EF568E429}" dt="2022-11-21T10:34:48.478" v="2124"/>
        <pc:sldMkLst>
          <pc:docMk/>
          <pc:sldMk cId="3635023699" sldId="296"/>
        </pc:sldMkLst>
        <pc:spChg chg="mod">
          <ac:chgData name="Fran Watkin" userId="f061cd96-83b7-4f07-a51d-e602ec857268" providerId="ADAL" clId="{0F64BCA2-12A4-40C2-8011-7A1EF568E429}" dt="2022-11-21T10:27:45.791" v="2047" actId="20577"/>
          <ac:spMkLst>
            <pc:docMk/>
            <pc:sldMk cId="3635023699" sldId="296"/>
            <ac:spMk id="6" creationId="{AD5724B3-58D2-96D9-9A2A-0E4B635187FC}"/>
          </ac:spMkLst>
        </pc:spChg>
        <pc:picChg chg="add mod">
          <ac:chgData name="Fran Watkin" userId="f061cd96-83b7-4f07-a51d-e602ec857268" providerId="ADAL" clId="{0F64BCA2-12A4-40C2-8011-7A1EF568E429}" dt="2022-11-21T10:33:36.157" v="2121" actId="1076"/>
          <ac:picMkLst>
            <pc:docMk/>
            <pc:sldMk cId="3635023699" sldId="296"/>
            <ac:picMk id="3" creationId="{F85550E0-885F-16E4-2A55-345769813681}"/>
          </ac:picMkLst>
        </pc:picChg>
        <pc:picChg chg="add mod">
          <ac:chgData name="Fran Watkin" userId="f061cd96-83b7-4f07-a51d-e602ec857268" providerId="ADAL" clId="{0F64BCA2-12A4-40C2-8011-7A1EF568E429}" dt="2022-11-21T10:34:38.551" v="2123" actId="1076"/>
          <ac:picMkLst>
            <pc:docMk/>
            <pc:sldMk cId="3635023699" sldId="296"/>
            <ac:picMk id="5" creationId="{61B96592-4B7F-F334-1B4B-C2B21846F57A}"/>
          </ac:picMkLst>
        </pc:picChg>
      </pc:sldChg>
      <pc:sldChg chg="addSp modSp add mod ord">
        <pc:chgData name="Fran Watkin" userId="f061cd96-83b7-4f07-a51d-e602ec857268" providerId="ADAL" clId="{0F64BCA2-12A4-40C2-8011-7A1EF568E429}" dt="2022-11-21T10:28:26.543" v="2110" actId="20577"/>
        <pc:sldMkLst>
          <pc:docMk/>
          <pc:sldMk cId="1181358437" sldId="297"/>
        </pc:sldMkLst>
        <pc:spChg chg="add mod">
          <ac:chgData name="Fran Watkin" userId="f061cd96-83b7-4f07-a51d-e602ec857268" providerId="ADAL" clId="{0F64BCA2-12A4-40C2-8011-7A1EF568E429}" dt="2022-11-21T10:28:26.543" v="2110" actId="20577"/>
          <ac:spMkLst>
            <pc:docMk/>
            <pc:sldMk cId="1181358437" sldId="297"/>
            <ac:spMk id="2" creationId="{3DB6AE90-C074-2FAE-FB39-B22EF00D9688}"/>
          </ac:spMkLst>
        </pc:spChg>
        <pc:spChg chg="mod">
          <ac:chgData name="Fran Watkin" userId="f061cd96-83b7-4f07-a51d-e602ec857268" providerId="ADAL" clId="{0F64BCA2-12A4-40C2-8011-7A1EF568E429}" dt="2022-11-21T10:28:12.754" v="2106" actId="20577"/>
          <ac:spMkLst>
            <pc:docMk/>
            <pc:sldMk cId="1181358437" sldId="297"/>
            <ac:spMk id="6" creationId="{AD5724B3-58D2-96D9-9A2A-0E4B635187FC}"/>
          </ac:spMkLst>
        </pc:spChg>
      </pc:sldChg>
    </pc:docChg>
  </pc:docChgLst>
  <pc:docChgLst>
    <pc:chgData name="Fran Watkin" userId="S::fran.watkin@keepwalestidy.cymru::f061cd96-83b7-4f07-a51d-e602ec857268" providerId="AD" clId="Web-{00D63968-36DA-C070-EF44-EC0B20B142D2}"/>
    <pc:docChg chg="modSld">
      <pc:chgData name="Fran Watkin" userId="S::fran.watkin@keepwalestidy.cymru::f061cd96-83b7-4f07-a51d-e602ec857268" providerId="AD" clId="Web-{00D63968-36DA-C070-EF44-EC0B20B142D2}" dt="2022-11-16T16:00:29.692" v="4" actId="20577"/>
      <pc:docMkLst>
        <pc:docMk/>
      </pc:docMkLst>
      <pc:sldChg chg="modSp">
        <pc:chgData name="Fran Watkin" userId="S::fran.watkin@keepwalestidy.cymru::f061cd96-83b7-4f07-a51d-e602ec857268" providerId="AD" clId="Web-{00D63968-36DA-C070-EF44-EC0B20B142D2}" dt="2022-11-16T16:00:29.692" v="4" actId="20577"/>
        <pc:sldMkLst>
          <pc:docMk/>
          <pc:sldMk cId="2302938351" sldId="256"/>
        </pc:sldMkLst>
        <pc:spChg chg="mod">
          <ac:chgData name="Fran Watkin" userId="S::fran.watkin@keepwalestidy.cymru::f061cd96-83b7-4f07-a51d-e602ec857268" providerId="AD" clId="Web-{00D63968-36DA-C070-EF44-EC0B20B142D2}" dt="2022-11-16T16:00:29.692" v="4" actId="20577"/>
          <ac:spMkLst>
            <pc:docMk/>
            <pc:sldMk cId="2302938351" sldId="256"/>
            <ac:spMk id="28" creationId="{EC67D71F-2267-3023-19C0-5BC30E32AE8A}"/>
          </ac:spMkLst>
        </pc:spChg>
      </pc:sldChg>
    </pc:docChg>
  </pc:docChgLst>
  <pc:docChgLst>
    <pc:chgData name="Fran Watkin" userId="S::fran.watkin@keepwalestidy.cymru::f061cd96-83b7-4f07-a51d-e602ec857268" providerId="AD" clId="Web-{F71578D6-21F1-92F4-FB68-D38CB26BE8FF}"/>
    <pc:docChg chg="addSld modSld">
      <pc:chgData name="Fran Watkin" userId="S::fran.watkin@keepwalestidy.cymru::f061cd96-83b7-4f07-a51d-e602ec857268" providerId="AD" clId="Web-{F71578D6-21F1-92F4-FB68-D38CB26BE8FF}" dt="2022-11-21T11:34:21.962" v="35" actId="20577"/>
      <pc:docMkLst>
        <pc:docMk/>
      </pc:docMkLst>
      <pc:sldChg chg="addSp delSp modSp add replId">
        <pc:chgData name="Fran Watkin" userId="S::fran.watkin@keepwalestidy.cymru::f061cd96-83b7-4f07-a51d-e602ec857268" providerId="AD" clId="Web-{F71578D6-21F1-92F4-FB68-D38CB26BE8FF}" dt="2022-11-21T11:32:38.054" v="6" actId="1076"/>
        <pc:sldMkLst>
          <pc:docMk/>
          <pc:sldMk cId="1175591334" sldId="299"/>
        </pc:sldMkLst>
        <pc:spChg chg="del">
          <ac:chgData name="Fran Watkin" userId="S::fran.watkin@keepwalestidy.cymru::f061cd96-83b7-4f07-a51d-e602ec857268" providerId="AD" clId="Web-{F71578D6-21F1-92F4-FB68-D38CB26BE8FF}" dt="2022-11-21T11:32:15.382" v="1"/>
          <ac:spMkLst>
            <pc:docMk/>
            <pc:sldMk cId="1175591334" sldId="299"/>
            <ac:spMk id="2" creationId="{3DB6AE90-C074-2FAE-FB39-B22EF00D9688}"/>
          </ac:spMkLst>
        </pc:spChg>
        <pc:spChg chg="del">
          <ac:chgData name="Fran Watkin" userId="S::fran.watkin@keepwalestidy.cymru::f061cd96-83b7-4f07-a51d-e602ec857268" providerId="AD" clId="Web-{F71578D6-21F1-92F4-FB68-D38CB26BE8FF}" dt="2022-11-21T11:32:28.913" v="3"/>
          <ac:spMkLst>
            <pc:docMk/>
            <pc:sldMk cId="1175591334" sldId="299"/>
            <ac:spMk id="6" creationId="{AD5724B3-58D2-96D9-9A2A-0E4B635187FC}"/>
          </ac:spMkLst>
        </pc:spChg>
        <pc:picChg chg="add mod">
          <ac:chgData name="Fran Watkin" userId="S::fran.watkin@keepwalestidy.cymru::f061cd96-83b7-4f07-a51d-e602ec857268" providerId="AD" clId="Web-{F71578D6-21F1-92F4-FB68-D38CB26BE8FF}" dt="2022-11-21T11:32:38.054" v="6" actId="1076"/>
          <ac:picMkLst>
            <pc:docMk/>
            <pc:sldMk cId="1175591334" sldId="299"/>
            <ac:picMk id="3" creationId="{C713B1A1-50E4-88A2-A1FE-70FB83C84299}"/>
          </ac:picMkLst>
        </pc:picChg>
      </pc:sldChg>
      <pc:sldChg chg="addSp delSp modSp add replId">
        <pc:chgData name="Fran Watkin" userId="S::fran.watkin@keepwalestidy.cymru::f061cd96-83b7-4f07-a51d-e602ec857268" providerId="AD" clId="Web-{F71578D6-21F1-92F4-FB68-D38CB26BE8FF}" dt="2022-11-21T11:34:21.962" v="35" actId="20577"/>
        <pc:sldMkLst>
          <pc:docMk/>
          <pc:sldMk cId="2392479302" sldId="300"/>
        </pc:sldMkLst>
        <pc:spChg chg="add del mod">
          <ac:chgData name="Fran Watkin" userId="S::fran.watkin@keepwalestidy.cymru::f061cd96-83b7-4f07-a51d-e602ec857268" providerId="AD" clId="Web-{F71578D6-21F1-92F4-FB68-D38CB26BE8FF}" dt="2022-11-21T11:34:05.696" v="23"/>
          <ac:spMkLst>
            <pc:docMk/>
            <pc:sldMk cId="2392479302" sldId="300"/>
            <ac:spMk id="2" creationId="{25F4E65D-4AD4-601D-6777-1FDBF4884F24}"/>
          </ac:spMkLst>
        </pc:spChg>
        <pc:spChg chg="add mod">
          <ac:chgData name="Fran Watkin" userId="S::fran.watkin@keepwalestidy.cymru::f061cd96-83b7-4f07-a51d-e602ec857268" providerId="AD" clId="Web-{F71578D6-21F1-92F4-FB68-D38CB26BE8FF}" dt="2022-11-21T11:34:18.118" v="33"/>
          <ac:spMkLst>
            <pc:docMk/>
            <pc:sldMk cId="2392479302" sldId="300"/>
            <ac:spMk id="4" creationId="{B1625C47-BB9C-E86B-8CB3-B6257F073FF3}"/>
          </ac:spMkLst>
        </pc:spChg>
        <pc:spChg chg="add mod">
          <ac:chgData name="Fran Watkin" userId="S::fran.watkin@keepwalestidy.cymru::f061cd96-83b7-4f07-a51d-e602ec857268" providerId="AD" clId="Web-{F71578D6-21F1-92F4-FB68-D38CB26BE8FF}" dt="2022-11-21T11:34:21.962" v="35" actId="20577"/>
          <ac:spMkLst>
            <pc:docMk/>
            <pc:sldMk cId="2392479302" sldId="300"/>
            <ac:spMk id="6" creationId="{50AB8483-EAF1-0DB8-549F-A2CB34BDFBDF}"/>
          </ac:spMkLst>
        </pc:spChg>
        <pc:picChg chg="del">
          <ac:chgData name="Fran Watkin" userId="S::fran.watkin@keepwalestidy.cymru::f061cd96-83b7-4f07-a51d-e602ec857268" providerId="AD" clId="Web-{F71578D6-21F1-92F4-FB68-D38CB26BE8FF}" dt="2022-11-21T11:33:20.883" v="8"/>
          <ac:picMkLst>
            <pc:docMk/>
            <pc:sldMk cId="2392479302" sldId="300"/>
            <ac:picMk id="3" creationId="{C713B1A1-50E4-88A2-A1FE-70FB83C84299}"/>
          </ac:picMkLst>
        </pc:picChg>
      </pc:sldChg>
    </pc:docChg>
  </pc:docChgLst>
  <pc:docChgLst>
    <pc:chgData name="Alex Prescot" userId="S::alex.prescot@keepwalestidy.cymru::e6b975fd-046a-421f-9425-f8a7e787a584" providerId="AD" clId="Web-{1A727D10-C14F-18A1-FFFD-9DF64E6D7164}"/>
    <pc:docChg chg="modSld">
      <pc:chgData name="Alex Prescot" userId="S::alex.prescot@keepwalestidy.cymru::e6b975fd-046a-421f-9425-f8a7e787a584" providerId="AD" clId="Web-{1A727D10-C14F-18A1-FFFD-9DF64E6D7164}" dt="2022-11-23T15:25:06.381" v="0" actId="1076"/>
      <pc:docMkLst>
        <pc:docMk/>
      </pc:docMkLst>
      <pc:sldChg chg="modSp">
        <pc:chgData name="Alex Prescot" userId="S::alex.prescot@keepwalestidy.cymru::e6b975fd-046a-421f-9425-f8a7e787a584" providerId="AD" clId="Web-{1A727D10-C14F-18A1-FFFD-9DF64E6D7164}" dt="2022-11-23T15:25:06.381" v="0" actId="1076"/>
        <pc:sldMkLst>
          <pc:docMk/>
          <pc:sldMk cId="1423581774" sldId="290"/>
        </pc:sldMkLst>
        <pc:picChg chg="mod">
          <ac:chgData name="Alex Prescot" userId="S::alex.prescot@keepwalestidy.cymru::e6b975fd-046a-421f-9425-f8a7e787a584" providerId="AD" clId="Web-{1A727D10-C14F-18A1-FFFD-9DF64E6D7164}" dt="2022-11-23T15:25:06.381" v="0" actId="1076"/>
          <ac:picMkLst>
            <pc:docMk/>
            <pc:sldMk cId="1423581774" sldId="290"/>
            <ac:picMk id="9" creationId="{924405CB-AF38-76AC-B413-B4295A3EF92B}"/>
          </ac:picMkLst>
        </pc:picChg>
      </pc:sldChg>
    </pc:docChg>
  </pc:docChgLst>
  <pc:docChgLst>
    <pc:chgData name="Fran Watkin" userId="S::fran.watkin@keepwalestidy.cymru::f061cd96-83b7-4f07-a51d-e602ec857268" providerId="AD" clId="Web-{6C197408-DC8D-9A15-43FA-E53171DB6240}"/>
    <pc:docChg chg="addSld delSld">
      <pc:chgData name="Fran Watkin" userId="S::fran.watkin@keepwalestidy.cymru::f061cd96-83b7-4f07-a51d-e602ec857268" providerId="AD" clId="Web-{6C197408-DC8D-9A15-43FA-E53171DB6240}" dt="2022-11-21T11:13:28.770" v="1"/>
      <pc:docMkLst>
        <pc:docMk/>
      </pc:docMkLst>
      <pc:sldChg chg="del">
        <pc:chgData name="Fran Watkin" userId="S::fran.watkin@keepwalestidy.cymru::f061cd96-83b7-4f07-a51d-e602ec857268" providerId="AD" clId="Web-{6C197408-DC8D-9A15-43FA-E53171DB6240}" dt="2022-11-21T11:13:28.770" v="1"/>
        <pc:sldMkLst>
          <pc:docMk/>
          <pc:sldMk cId="1571723687" sldId="276"/>
        </pc:sldMkLst>
      </pc:sldChg>
      <pc:sldChg chg="add replId">
        <pc:chgData name="Fran Watkin" userId="S::fran.watkin@keepwalestidy.cymru::f061cd96-83b7-4f07-a51d-e602ec857268" providerId="AD" clId="Web-{6C197408-DC8D-9A15-43FA-E53171DB6240}" dt="2022-11-21T11:12:59.815" v="0"/>
        <pc:sldMkLst>
          <pc:docMk/>
          <pc:sldMk cId="4081439610" sldId="298"/>
        </pc:sldMkLst>
      </pc:sldChg>
    </pc:docChg>
  </pc:docChgLst>
</pc:chgInfo>
</file>

<file path=ppt/comments/modernComment_122_54DA224E.xml><?xml version="1.0" encoding="utf-8"?>
<p188:cmLst xmlns:a="http://schemas.openxmlformats.org/drawingml/2006/main" xmlns:r="http://schemas.openxmlformats.org/officeDocument/2006/relationships" xmlns:p188="http://schemas.microsoft.com/office/powerpoint/2018/8/main">
  <p188:cm id="{F06681E3-869E-409C-A0A3-332B8F022E83}" authorId="{E3772105-1A4B-86CB-CA00-16BDB38EC3B0}" created="2022-11-21T13:52:13.529">
    <ac:deMkLst xmlns:ac="http://schemas.microsoft.com/office/drawing/2013/main/command">
      <pc:docMk xmlns:pc="http://schemas.microsoft.com/office/powerpoint/2013/main/command"/>
      <pc:sldMk xmlns:pc="http://schemas.microsoft.com/office/powerpoint/2013/main/command" cId="1423581774" sldId="290"/>
      <ac:picMk id="9" creationId="{924405CB-AF38-76AC-B413-B4295A3EF92B}"/>
    </ac:deMkLst>
    <p188:txBody>
      <a:bodyPr/>
      <a:lstStyle/>
      <a:p>
        <a:r>
          <a:rPr lang="en-GB"/>
          <a:t>Slide 15 - where is the clipping meant to go?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99406EC8-9C1C-430D-8865-F93C034D96C6}" type="datetimeFigureOut">
              <a:rPr lang="en-GB" smtClean="0"/>
              <a:t>09/01/2023</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83B22A4E-3184-4891-A921-2DDA8233E516}" type="slidenum">
              <a:rPr lang="en-GB" smtClean="0"/>
              <a:t>‹#›</a:t>
            </a:fld>
            <a:endParaRPr lang="en-GB"/>
          </a:p>
        </p:txBody>
      </p:sp>
    </p:spTree>
    <p:extLst>
      <p:ext uri="{BB962C8B-B14F-4D97-AF65-F5344CB8AC3E}">
        <p14:creationId xmlns:p14="http://schemas.microsoft.com/office/powerpoint/2010/main" val="3545015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tatista.com/forecasts/1156527/real-fashion-consumer-spending-in-europe-by-countr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tatista.com/forecasts/1156527/real-fashion-consumer-spending-in-europe-by-countr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abs.theguardian.com/unicef-child-labour/"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ogue.in/fashion/content/sustainable-fashion-fabric-dye-pollution-ways-to-counte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c.co.uk/news/business-5449976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bc.co.uk/news/uk-england-leicestershire-54292528"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rap.org.uk/taking-action/textil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eguardian.com/fashion/2021/jul/29/the-truth-about-fast-fashion-can-you-tell-how-ethical-your-clothing-is-by-its-pric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eguardian.com/commentisfree/2022/apr/18/ultra-fast-fashion-retail-sites-shei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tatista.com/forecasts/1156527/real-fashion-consumer-spending-in-europe-by-countr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https://www.newscientist.com/article/dn3947-south-aral-sea-gone-in-15-years/</a:t>
            </a:r>
          </a:p>
        </p:txBody>
      </p:sp>
      <p:sp>
        <p:nvSpPr>
          <p:cNvPr id="4" name="Slide Number Placeholder 3"/>
          <p:cNvSpPr>
            <a:spLocks noGrp="1"/>
          </p:cNvSpPr>
          <p:nvPr>
            <p:ph type="sldNum" sz="quarter" idx="5"/>
          </p:nvPr>
        </p:nvSpPr>
        <p:spPr/>
        <p:txBody>
          <a:bodyPr/>
          <a:lstStyle/>
          <a:p>
            <a:fld id="{83B22A4E-3184-4891-A921-2DDA8233E516}" type="slidenum">
              <a:rPr lang="en-GB" smtClean="0"/>
              <a:t>7</a:t>
            </a:fld>
            <a:endParaRPr lang="en-GB"/>
          </a:p>
        </p:txBody>
      </p:sp>
    </p:spTree>
    <p:extLst>
      <p:ext uri="{BB962C8B-B14F-4D97-AF65-F5344CB8AC3E}">
        <p14:creationId xmlns:p14="http://schemas.microsoft.com/office/powerpoint/2010/main" val="120744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Real fashion consumer spending in Europe 2020, by country | Statista</a:t>
            </a:r>
            <a:endParaRPr lang="en-GB" dirty="0"/>
          </a:p>
        </p:txBody>
      </p:sp>
      <p:sp>
        <p:nvSpPr>
          <p:cNvPr id="4" name="Slide Number Placeholder 3"/>
          <p:cNvSpPr>
            <a:spLocks noGrp="1"/>
          </p:cNvSpPr>
          <p:nvPr>
            <p:ph type="sldNum" sz="quarter" idx="5"/>
          </p:nvPr>
        </p:nvSpPr>
        <p:spPr/>
        <p:txBody>
          <a:bodyPr/>
          <a:lstStyle/>
          <a:p>
            <a:fld id="{83B22A4E-3184-4891-A921-2DDA8233E516}" type="slidenum">
              <a:rPr lang="en-GB" smtClean="0"/>
              <a:t>23</a:t>
            </a:fld>
            <a:endParaRPr lang="en-GB"/>
          </a:p>
        </p:txBody>
      </p:sp>
    </p:spTree>
    <p:extLst>
      <p:ext uri="{BB962C8B-B14F-4D97-AF65-F5344CB8AC3E}">
        <p14:creationId xmlns:p14="http://schemas.microsoft.com/office/powerpoint/2010/main" val="4234118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Real fashion consumer spending in Europe 2020, by country | Statista</a:t>
            </a:r>
            <a:endParaRPr lang="en-GB" dirty="0"/>
          </a:p>
        </p:txBody>
      </p:sp>
      <p:sp>
        <p:nvSpPr>
          <p:cNvPr id="4" name="Slide Number Placeholder 3"/>
          <p:cNvSpPr>
            <a:spLocks noGrp="1"/>
          </p:cNvSpPr>
          <p:nvPr>
            <p:ph type="sldNum" sz="quarter" idx="5"/>
          </p:nvPr>
        </p:nvSpPr>
        <p:spPr/>
        <p:txBody>
          <a:bodyPr/>
          <a:lstStyle/>
          <a:p>
            <a:fld id="{83B22A4E-3184-4891-A921-2DDA8233E516}" type="slidenum">
              <a:rPr lang="en-GB" smtClean="0"/>
              <a:t>24</a:t>
            </a:fld>
            <a:endParaRPr lang="en-GB"/>
          </a:p>
        </p:txBody>
      </p:sp>
    </p:spTree>
    <p:extLst>
      <p:ext uri="{BB962C8B-B14F-4D97-AF65-F5344CB8AC3E}">
        <p14:creationId xmlns:p14="http://schemas.microsoft.com/office/powerpoint/2010/main" val="3461002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Child labour in the fashion supply chain (theguardian.com)</a:t>
            </a:r>
            <a:endParaRPr lang="en-GB" dirty="0"/>
          </a:p>
        </p:txBody>
      </p:sp>
      <p:sp>
        <p:nvSpPr>
          <p:cNvPr id="4" name="Slide Number Placeholder 3"/>
          <p:cNvSpPr>
            <a:spLocks noGrp="1"/>
          </p:cNvSpPr>
          <p:nvPr>
            <p:ph type="sldNum" sz="quarter" idx="5"/>
          </p:nvPr>
        </p:nvSpPr>
        <p:spPr/>
        <p:txBody>
          <a:bodyPr/>
          <a:lstStyle/>
          <a:p>
            <a:fld id="{83B22A4E-3184-4891-A921-2DDA8233E516}" type="slidenum">
              <a:rPr lang="en-GB" smtClean="0"/>
              <a:t>25</a:t>
            </a:fld>
            <a:endParaRPr lang="en-GB"/>
          </a:p>
        </p:txBody>
      </p:sp>
    </p:spTree>
    <p:extLst>
      <p:ext uri="{BB962C8B-B14F-4D97-AF65-F5344CB8AC3E}">
        <p14:creationId xmlns:p14="http://schemas.microsoft.com/office/powerpoint/2010/main" val="32603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5 ways to fix fashion’s biggest pollution problem: dyes | Vogue India</a:t>
            </a:r>
            <a:endParaRPr lang="en-GB" dirty="0"/>
          </a:p>
        </p:txBody>
      </p:sp>
      <p:sp>
        <p:nvSpPr>
          <p:cNvPr id="4" name="Slide Number Placeholder 3"/>
          <p:cNvSpPr>
            <a:spLocks noGrp="1"/>
          </p:cNvSpPr>
          <p:nvPr>
            <p:ph type="sldNum" sz="quarter" idx="5"/>
          </p:nvPr>
        </p:nvSpPr>
        <p:spPr/>
        <p:txBody>
          <a:bodyPr/>
          <a:lstStyle/>
          <a:p>
            <a:fld id="{83B22A4E-3184-4891-A921-2DDA8233E516}" type="slidenum">
              <a:rPr lang="en-GB" smtClean="0"/>
              <a:t>9</a:t>
            </a:fld>
            <a:endParaRPr lang="en-GB"/>
          </a:p>
        </p:txBody>
      </p:sp>
    </p:spTree>
    <p:extLst>
      <p:ext uri="{BB962C8B-B14F-4D97-AF65-F5344CB8AC3E}">
        <p14:creationId xmlns:p14="http://schemas.microsoft.com/office/powerpoint/2010/main" val="94237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https://www.statista.com/chart/17903/monthly-minimum-wage-in-the-global-garment-industry/</a:t>
            </a:r>
          </a:p>
        </p:txBody>
      </p:sp>
      <p:sp>
        <p:nvSpPr>
          <p:cNvPr id="4" name="Slide Number Placeholder 3"/>
          <p:cNvSpPr>
            <a:spLocks noGrp="1"/>
          </p:cNvSpPr>
          <p:nvPr>
            <p:ph type="sldNum" sz="quarter" idx="5"/>
          </p:nvPr>
        </p:nvSpPr>
        <p:spPr/>
        <p:txBody>
          <a:bodyPr/>
          <a:lstStyle/>
          <a:p>
            <a:fld id="{83B22A4E-3184-4891-A921-2DDA8233E516}" type="slidenum">
              <a:rPr lang="en-GB" smtClean="0"/>
              <a:t>11</a:t>
            </a:fld>
            <a:endParaRPr lang="en-GB"/>
          </a:p>
        </p:txBody>
      </p:sp>
    </p:spTree>
    <p:extLst>
      <p:ext uri="{BB962C8B-B14F-4D97-AF65-F5344CB8AC3E}">
        <p14:creationId xmlns:p14="http://schemas.microsoft.com/office/powerpoint/2010/main" val="554807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Textile workers 'denied tens of millions in unpaid wages' - BBC News</a:t>
            </a:r>
            <a:endParaRPr lang="en-GB" dirty="0"/>
          </a:p>
        </p:txBody>
      </p:sp>
      <p:sp>
        <p:nvSpPr>
          <p:cNvPr id="4" name="Slide Number Placeholder 3"/>
          <p:cNvSpPr>
            <a:spLocks noGrp="1"/>
          </p:cNvSpPr>
          <p:nvPr>
            <p:ph type="sldNum" sz="quarter" idx="5"/>
          </p:nvPr>
        </p:nvSpPr>
        <p:spPr/>
        <p:txBody>
          <a:bodyPr/>
          <a:lstStyle/>
          <a:p>
            <a:fld id="{83B22A4E-3184-4891-A921-2DDA8233E516}" type="slidenum">
              <a:rPr lang="en-GB" smtClean="0"/>
              <a:t>13</a:t>
            </a:fld>
            <a:endParaRPr lang="en-GB"/>
          </a:p>
        </p:txBody>
      </p:sp>
    </p:spTree>
    <p:extLst>
      <p:ext uri="{BB962C8B-B14F-4D97-AF65-F5344CB8AC3E}">
        <p14:creationId xmlns:p14="http://schemas.microsoft.com/office/powerpoint/2010/main" val="336095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Boohoo review finds Leicester supply chain 'failings' - BBC News</a:t>
            </a:r>
            <a:endParaRPr lang="en-GB" dirty="0"/>
          </a:p>
          <a:p>
            <a:r>
              <a:rPr lang="en-GB" dirty="0">
                <a:hlinkClick r:id="rId4"/>
              </a:rPr>
              <a:t>Textiles | WRAP</a:t>
            </a:r>
            <a:endParaRPr lang="en-GB" dirty="0"/>
          </a:p>
        </p:txBody>
      </p:sp>
      <p:sp>
        <p:nvSpPr>
          <p:cNvPr id="4" name="Slide Number Placeholder 3"/>
          <p:cNvSpPr>
            <a:spLocks noGrp="1"/>
          </p:cNvSpPr>
          <p:nvPr>
            <p:ph type="sldNum" sz="quarter" idx="5"/>
          </p:nvPr>
        </p:nvSpPr>
        <p:spPr/>
        <p:txBody>
          <a:bodyPr/>
          <a:lstStyle/>
          <a:p>
            <a:fld id="{83B22A4E-3184-4891-A921-2DDA8233E516}" type="slidenum">
              <a:rPr lang="en-GB" smtClean="0"/>
              <a:t>15</a:t>
            </a:fld>
            <a:endParaRPr lang="en-GB"/>
          </a:p>
        </p:txBody>
      </p:sp>
    </p:spTree>
    <p:extLst>
      <p:ext uri="{BB962C8B-B14F-4D97-AF65-F5344CB8AC3E}">
        <p14:creationId xmlns:p14="http://schemas.microsoft.com/office/powerpoint/2010/main" val="134464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https://www.statista.com/chart/28257/patagonia-inc-revenue-company-db/</a:t>
            </a:r>
          </a:p>
        </p:txBody>
      </p:sp>
      <p:sp>
        <p:nvSpPr>
          <p:cNvPr id="4" name="Slide Number Placeholder 3"/>
          <p:cNvSpPr>
            <a:spLocks noGrp="1"/>
          </p:cNvSpPr>
          <p:nvPr>
            <p:ph type="sldNum" sz="quarter" idx="5"/>
          </p:nvPr>
        </p:nvSpPr>
        <p:spPr/>
        <p:txBody>
          <a:bodyPr/>
          <a:lstStyle/>
          <a:p>
            <a:fld id="{83B22A4E-3184-4891-A921-2DDA8233E516}" type="slidenum">
              <a:rPr lang="en-GB" smtClean="0"/>
              <a:t>16</a:t>
            </a:fld>
            <a:endParaRPr lang="en-GB"/>
          </a:p>
        </p:txBody>
      </p:sp>
    </p:spTree>
    <p:extLst>
      <p:ext uri="{BB962C8B-B14F-4D97-AF65-F5344CB8AC3E}">
        <p14:creationId xmlns:p14="http://schemas.microsoft.com/office/powerpoint/2010/main" val="3424465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The truth about fast fashion: can you tell how ethical your clothing is by its price? | Fashion | The Guardian</a:t>
            </a:r>
            <a:endParaRPr lang="en-GB" dirty="0"/>
          </a:p>
        </p:txBody>
      </p:sp>
      <p:sp>
        <p:nvSpPr>
          <p:cNvPr id="4" name="Slide Number Placeholder 3"/>
          <p:cNvSpPr>
            <a:spLocks noGrp="1"/>
          </p:cNvSpPr>
          <p:nvPr>
            <p:ph type="sldNum" sz="quarter" idx="5"/>
          </p:nvPr>
        </p:nvSpPr>
        <p:spPr/>
        <p:txBody>
          <a:bodyPr/>
          <a:lstStyle/>
          <a:p>
            <a:fld id="{83B22A4E-3184-4891-A921-2DDA8233E516}" type="slidenum">
              <a:rPr lang="en-GB" smtClean="0"/>
              <a:t>18</a:t>
            </a:fld>
            <a:endParaRPr lang="en-GB"/>
          </a:p>
        </p:txBody>
      </p:sp>
    </p:spTree>
    <p:extLst>
      <p:ext uri="{BB962C8B-B14F-4D97-AF65-F5344CB8AC3E}">
        <p14:creationId xmlns:p14="http://schemas.microsoft.com/office/powerpoint/2010/main" val="2912752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Ultra-fast fashion is taking over – and using every trick in the book to get us addicted | Zainab Mahmood | The Guardian</a:t>
            </a:r>
            <a:endParaRPr lang="en-GB" dirty="0"/>
          </a:p>
        </p:txBody>
      </p:sp>
      <p:sp>
        <p:nvSpPr>
          <p:cNvPr id="4" name="Slide Number Placeholder 3"/>
          <p:cNvSpPr>
            <a:spLocks noGrp="1"/>
          </p:cNvSpPr>
          <p:nvPr>
            <p:ph type="sldNum" sz="quarter" idx="5"/>
          </p:nvPr>
        </p:nvSpPr>
        <p:spPr/>
        <p:txBody>
          <a:bodyPr/>
          <a:lstStyle/>
          <a:p>
            <a:fld id="{83B22A4E-3184-4891-A921-2DDA8233E516}" type="slidenum">
              <a:rPr lang="en-GB" smtClean="0"/>
              <a:t>20</a:t>
            </a:fld>
            <a:endParaRPr lang="en-GB"/>
          </a:p>
        </p:txBody>
      </p:sp>
    </p:spTree>
    <p:extLst>
      <p:ext uri="{BB962C8B-B14F-4D97-AF65-F5344CB8AC3E}">
        <p14:creationId xmlns:p14="http://schemas.microsoft.com/office/powerpoint/2010/main" val="3125593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Real fashion consumer spending in Europe 2020, by country | Statista</a:t>
            </a:r>
            <a:endParaRPr lang="en-GB" dirty="0"/>
          </a:p>
        </p:txBody>
      </p:sp>
      <p:sp>
        <p:nvSpPr>
          <p:cNvPr id="4" name="Slide Number Placeholder 3"/>
          <p:cNvSpPr>
            <a:spLocks noGrp="1"/>
          </p:cNvSpPr>
          <p:nvPr>
            <p:ph type="sldNum" sz="quarter" idx="5"/>
          </p:nvPr>
        </p:nvSpPr>
        <p:spPr/>
        <p:txBody>
          <a:bodyPr/>
          <a:lstStyle/>
          <a:p>
            <a:fld id="{83B22A4E-3184-4891-A921-2DDA8233E516}" type="slidenum">
              <a:rPr lang="en-GB" smtClean="0"/>
              <a:t>22</a:t>
            </a:fld>
            <a:endParaRPr lang="en-GB"/>
          </a:p>
        </p:txBody>
      </p:sp>
    </p:spTree>
    <p:extLst>
      <p:ext uri="{BB962C8B-B14F-4D97-AF65-F5344CB8AC3E}">
        <p14:creationId xmlns:p14="http://schemas.microsoft.com/office/powerpoint/2010/main" val="17231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74BE-FD2E-4AB1-FC91-4F4BD49FD0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2579BE-1044-8844-285A-A01BD5C4C7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C3C5AF-E1DE-317B-8FEE-2BB5B734D38A}"/>
              </a:ext>
            </a:extLst>
          </p:cNvPr>
          <p:cNvSpPr>
            <a:spLocks noGrp="1"/>
          </p:cNvSpPr>
          <p:nvPr>
            <p:ph type="dt" sz="half" idx="10"/>
          </p:nvPr>
        </p:nvSpPr>
        <p:spPr/>
        <p:txBody>
          <a:bodyPr/>
          <a:lstStyle/>
          <a:p>
            <a:fld id="{54BEADB5-91F1-4520-87C7-5F316ABCA573}" type="datetimeFigureOut">
              <a:rPr lang="en-GB" smtClean="0"/>
              <a:t>09/01/2023</a:t>
            </a:fld>
            <a:endParaRPr lang="en-GB"/>
          </a:p>
        </p:txBody>
      </p:sp>
      <p:sp>
        <p:nvSpPr>
          <p:cNvPr id="5" name="Footer Placeholder 4">
            <a:extLst>
              <a:ext uri="{FF2B5EF4-FFF2-40B4-BE49-F238E27FC236}">
                <a16:creationId xmlns:a16="http://schemas.microsoft.com/office/drawing/2014/main" id="{020D0576-ED27-5A65-3AC3-E96E47B023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4051E3-F140-F194-B281-873509F355C3}"/>
              </a:ext>
            </a:extLst>
          </p:cNvPr>
          <p:cNvSpPr>
            <a:spLocks noGrp="1"/>
          </p:cNvSpPr>
          <p:nvPr>
            <p:ph type="sldNum" sz="quarter" idx="12"/>
          </p:nvPr>
        </p:nvSpPr>
        <p:spPr/>
        <p:txBody>
          <a:bodyPr/>
          <a:lstStyle/>
          <a:p>
            <a:fld id="{40B1A9D3-6B19-4D43-AC04-C50A19C51299}" type="slidenum">
              <a:rPr lang="en-GB" smtClean="0"/>
              <a:t>‹#›</a:t>
            </a:fld>
            <a:endParaRPr lang="en-GB"/>
          </a:p>
        </p:txBody>
      </p:sp>
    </p:spTree>
    <p:extLst>
      <p:ext uri="{BB962C8B-B14F-4D97-AF65-F5344CB8AC3E}">
        <p14:creationId xmlns:p14="http://schemas.microsoft.com/office/powerpoint/2010/main" val="211513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9857-B89D-BF52-CB28-C20889F6D6B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FEA10D-5CFF-187D-528E-501E8DDA98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C5583A-F1CC-0A21-BC6A-244123AA19EA}"/>
              </a:ext>
            </a:extLst>
          </p:cNvPr>
          <p:cNvSpPr>
            <a:spLocks noGrp="1"/>
          </p:cNvSpPr>
          <p:nvPr>
            <p:ph type="dt" sz="half" idx="10"/>
          </p:nvPr>
        </p:nvSpPr>
        <p:spPr/>
        <p:txBody>
          <a:bodyPr/>
          <a:lstStyle/>
          <a:p>
            <a:fld id="{54BEADB5-91F1-4520-87C7-5F316ABCA573}" type="datetimeFigureOut">
              <a:rPr lang="en-GB" smtClean="0"/>
              <a:t>09/01/2023</a:t>
            </a:fld>
            <a:endParaRPr lang="en-GB"/>
          </a:p>
        </p:txBody>
      </p:sp>
      <p:sp>
        <p:nvSpPr>
          <p:cNvPr id="5" name="Footer Placeholder 4">
            <a:extLst>
              <a:ext uri="{FF2B5EF4-FFF2-40B4-BE49-F238E27FC236}">
                <a16:creationId xmlns:a16="http://schemas.microsoft.com/office/drawing/2014/main" id="{558DFC79-B291-C813-AB97-D8188F2C43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AD6AD7-1E3A-7553-971E-F55686DDF9E5}"/>
              </a:ext>
            </a:extLst>
          </p:cNvPr>
          <p:cNvSpPr>
            <a:spLocks noGrp="1"/>
          </p:cNvSpPr>
          <p:nvPr>
            <p:ph type="sldNum" sz="quarter" idx="12"/>
          </p:nvPr>
        </p:nvSpPr>
        <p:spPr/>
        <p:txBody>
          <a:bodyPr/>
          <a:lstStyle/>
          <a:p>
            <a:fld id="{40B1A9D3-6B19-4D43-AC04-C50A19C51299}" type="slidenum">
              <a:rPr lang="en-GB" smtClean="0"/>
              <a:t>‹#›</a:t>
            </a:fld>
            <a:endParaRPr lang="en-GB"/>
          </a:p>
        </p:txBody>
      </p:sp>
    </p:spTree>
    <p:extLst>
      <p:ext uri="{BB962C8B-B14F-4D97-AF65-F5344CB8AC3E}">
        <p14:creationId xmlns:p14="http://schemas.microsoft.com/office/powerpoint/2010/main" val="296295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7FCE8D-0A0A-5077-AF07-F8DEE74067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9A0E60-E239-AB3F-9D64-EE96AB935F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14DD3C-2586-771C-9316-CFB764EC6EF7}"/>
              </a:ext>
            </a:extLst>
          </p:cNvPr>
          <p:cNvSpPr>
            <a:spLocks noGrp="1"/>
          </p:cNvSpPr>
          <p:nvPr>
            <p:ph type="dt" sz="half" idx="10"/>
          </p:nvPr>
        </p:nvSpPr>
        <p:spPr/>
        <p:txBody>
          <a:bodyPr/>
          <a:lstStyle/>
          <a:p>
            <a:fld id="{54BEADB5-91F1-4520-87C7-5F316ABCA573}" type="datetimeFigureOut">
              <a:rPr lang="en-GB" smtClean="0"/>
              <a:t>09/01/2023</a:t>
            </a:fld>
            <a:endParaRPr lang="en-GB"/>
          </a:p>
        </p:txBody>
      </p:sp>
      <p:sp>
        <p:nvSpPr>
          <p:cNvPr id="5" name="Footer Placeholder 4">
            <a:extLst>
              <a:ext uri="{FF2B5EF4-FFF2-40B4-BE49-F238E27FC236}">
                <a16:creationId xmlns:a16="http://schemas.microsoft.com/office/drawing/2014/main" id="{61818243-C81C-A7D4-7598-CC0DCA49BE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AC899C-01AD-5F3D-E1D4-4F13430E0A4C}"/>
              </a:ext>
            </a:extLst>
          </p:cNvPr>
          <p:cNvSpPr>
            <a:spLocks noGrp="1"/>
          </p:cNvSpPr>
          <p:nvPr>
            <p:ph type="sldNum" sz="quarter" idx="12"/>
          </p:nvPr>
        </p:nvSpPr>
        <p:spPr/>
        <p:txBody>
          <a:bodyPr/>
          <a:lstStyle/>
          <a:p>
            <a:fld id="{40B1A9D3-6B19-4D43-AC04-C50A19C51299}" type="slidenum">
              <a:rPr lang="en-GB" smtClean="0"/>
              <a:t>‹#›</a:t>
            </a:fld>
            <a:endParaRPr lang="en-GB"/>
          </a:p>
        </p:txBody>
      </p:sp>
    </p:spTree>
    <p:extLst>
      <p:ext uri="{BB962C8B-B14F-4D97-AF65-F5344CB8AC3E}">
        <p14:creationId xmlns:p14="http://schemas.microsoft.com/office/powerpoint/2010/main" val="1705857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64362" y="6120619"/>
            <a:ext cx="904009" cy="6780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164449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ouble Column">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5012267" y="1"/>
            <a:ext cx="7179733" cy="247619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Placeholder 4"/>
          <p:cNvSpPr>
            <a:spLocks noGrp="1"/>
          </p:cNvSpPr>
          <p:nvPr>
            <p:ph type="body" sz="quarter" idx="11" hasCustomPrompt="1"/>
          </p:nvPr>
        </p:nvSpPr>
        <p:spPr>
          <a:xfrm>
            <a:off x="1015999" y="1143000"/>
            <a:ext cx="10160000" cy="526290"/>
          </a:xfrm>
          <a:prstGeom prst="rect">
            <a:avLst/>
          </a:prstGeom>
        </p:spPr>
        <p:txBody>
          <a:bodyPr vert="horz" lIns="0" tIns="0" rIns="0" bIns="0" numCol="1"/>
          <a:lstStyle>
            <a:lvl1pPr>
              <a:lnSpc>
                <a:spcPts val="3600"/>
              </a:lnSpc>
              <a:spcBef>
                <a:spcPts val="0"/>
              </a:spcBef>
              <a:defRPr sz="3200" b="0" i="0">
                <a:solidFill>
                  <a:srgbClr val="69B39D"/>
                </a:solidFill>
                <a:latin typeface="BloomSpeakOT-Bold"/>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Main heading</a:t>
            </a:r>
          </a:p>
        </p:txBody>
      </p:sp>
      <p:sp>
        <p:nvSpPr>
          <p:cNvPr id="2" name="TextBox 1"/>
          <p:cNvSpPr txBox="1"/>
          <p:nvPr userDrawn="1"/>
        </p:nvSpPr>
        <p:spPr>
          <a:xfrm>
            <a:off x="372534" y="6451600"/>
            <a:ext cx="1736341" cy="184666"/>
          </a:xfrm>
          <a:prstGeom prst="rect">
            <a:avLst/>
          </a:prstGeom>
          <a:noFill/>
        </p:spPr>
        <p:txBody>
          <a:bodyPr wrap="square" lIns="0" tIns="0" rIns="0" bIns="0" rtlCol="0">
            <a:spAutoFit/>
          </a:bodyPr>
          <a:lstStyle/>
          <a:p>
            <a:fld id="{C0F32B15-7181-BA4F-9198-E008C04558E5}" type="slidenum">
              <a:rPr lang="en-US" sz="1200" b="0" i="0" baseline="0" smtClean="0">
                <a:solidFill>
                  <a:srgbClr val="3C3C3B"/>
                </a:solidFill>
                <a:latin typeface="BloomSpeakOT-Regular"/>
                <a:cs typeface="BloomSpeakOT-Regular"/>
              </a:rPr>
              <a:t>‹#›</a:t>
            </a:fld>
            <a:endParaRPr lang="en-US" sz="1200" b="0" i="0" baseline="0">
              <a:solidFill>
                <a:srgbClr val="3C3C3B"/>
              </a:solidFill>
              <a:latin typeface="BloomSpeakOT-Regular"/>
              <a:cs typeface="BloomSpeakOT-Regular"/>
            </a:endParaRPr>
          </a:p>
        </p:txBody>
      </p:sp>
      <p:sp>
        <p:nvSpPr>
          <p:cNvPr id="6" name="Text Placeholder 4"/>
          <p:cNvSpPr>
            <a:spLocks noGrp="1"/>
          </p:cNvSpPr>
          <p:nvPr>
            <p:ph type="body" sz="quarter" idx="12" hasCustomPrompt="1"/>
          </p:nvPr>
        </p:nvSpPr>
        <p:spPr>
          <a:xfrm>
            <a:off x="1015999" y="1585479"/>
            <a:ext cx="10160000" cy="400198"/>
          </a:xfrm>
          <a:prstGeom prst="rect">
            <a:avLst/>
          </a:prstGeom>
        </p:spPr>
        <p:txBody>
          <a:bodyPr vert="horz" lIns="0" tIns="0" rIns="0" bIns="0" numCol="1"/>
          <a:lstStyle>
            <a:lvl1pPr>
              <a:lnSpc>
                <a:spcPts val="2400"/>
              </a:lnSpc>
              <a:spcBef>
                <a:spcPts val="0"/>
              </a:spcBef>
              <a:defRPr sz="2000" b="0" i="0">
                <a:solidFill>
                  <a:srgbClr val="69B39D"/>
                </a:solidFill>
                <a:latin typeface="BloomSpeakOT-Heavy"/>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Subheading</a:t>
            </a:r>
          </a:p>
        </p:txBody>
      </p:sp>
      <p:sp>
        <p:nvSpPr>
          <p:cNvPr id="7" name="Text Placeholder 4"/>
          <p:cNvSpPr>
            <a:spLocks noGrp="1"/>
          </p:cNvSpPr>
          <p:nvPr>
            <p:ph type="body" sz="quarter" idx="13" hasCustomPrompt="1"/>
          </p:nvPr>
        </p:nvSpPr>
        <p:spPr>
          <a:xfrm>
            <a:off x="1015999" y="2108200"/>
            <a:ext cx="10160000" cy="4074476"/>
          </a:xfrm>
          <a:prstGeom prst="rect">
            <a:avLst/>
          </a:prstGeom>
        </p:spPr>
        <p:txBody>
          <a:bodyPr vert="horz" lIns="0" tIns="0" rIns="0" bIns="0" numCol="2" spcCol="177800">
            <a:noAutofit/>
          </a:bodyPr>
          <a:lstStyle>
            <a:lvl1pPr marL="0" indent="0">
              <a:lnSpc>
                <a:spcPts val="1800"/>
              </a:lnSpc>
              <a:spcBef>
                <a:spcPts val="0"/>
              </a:spcBef>
              <a:spcAft>
                <a:spcPts val="1200"/>
              </a:spcAft>
              <a:buFont typeface="Arial"/>
              <a:buNone/>
              <a:defRPr sz="1600" b="0" i="0" baseline="0">
                <a:solidFill>
                  <a:srgbClr val="3C3C3B"/>
                </a:solidFill>
                <a:latin typeface="Bloom Speak OT"/>
                <a:cs typeface="BloomSpeakOT-Bold"/>
              </a:defRPr>
            </a:lvl1pPr>
            <a:lvl2pPr>
              <a:defRPr b="0" i="0">
                <a:latin typeface="BloomSpeakOT-Regular"/>
                <a:cs typeface="BloomSpeakOT-Regular"/>
              </a:defRPr>
            </a:lvl2pPr>
            <a:lvl3pPr>
              <a:defRPr b="0" i="0"/>
            </a:lvl3pPr>
            <a:lvl4pPr>
              <a:defRPr b="0" i="0"/>
            </a:lvl4pPr>
            <a:lvl5pPr>
              <a:defRPr b="0" i="0"/>
            </a:lvl5pPr>
          </a:lstStyle>
          <a:p>
            <a:pPr lvl="0"/>
            <a:r>
              <a:rPr lang="en-US"/>
              <a:t>Body copy 2 column</a:t>
            </a:r>
          </a:p>
        </p:txBody>
      </p:sp>
    </p:spTree>
    <p:extLst>
      <p:ext uri="{BB962C8B-B14F-4D97-AF65-F5344CB8AC3E}">
        <p14:creationId xmlns:p14="http://schemas.microsoft.com/office/powerpoint/2010/main" val="416637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6640E-5A3F-41B5-A300-CE37E49F6A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B23583-9CF9-B0DE-999D-1A4783C250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CD1BF2-8B3E-2744-F3BB-168E6CBFAFFD}"/>
              </a:ext>
            </a:extLst>
          </p:cNvPr>
          <p:cNvSpPr>
            <a:spLocks noGrp="1"/>
          </p:cNvSpPr>
          <p:nvPr>
            <p:ph type="dt" sz="half" idx="10"/>
          </p:nvPr>
        </p:nvSpPr>
        <p:spPr/>
        <p:txBody>
          <a:bodyPr/>
          <a:lstStyle/>
          <a:p>
            <a:fld id="{54BEADB5-91F1-4520-87C7-5F316ABCA573}" type="datetimeFigureOut">
              <a:rPr lang="en-GB" smtClean="0"/>
              <a:t>09/01/2023</a:t>
            </a:fld>
            <a:endParaRPr lang="en-GB"/>
          </a:p>
        </p:txBody>
      </p:sp>
      <p:sp>
        <p:nvSpPr>
          <p:cNvPr id="5" name="Footer Placeholder 4">
            <a:extLst>
              <a:ext uri="{FF2B5EF4-FFF2-40B4-BE49-F238E27FC236}">
                <a16:creationId xmlns:a16="http://schemas.microsoft.com/office/drawing/2014/main" id="{554B5A91-1B7D-80C0-FA4E-5BC57592A5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1EC1B4-BC66-9E35-96A8-DECB958B569B}"/>
              </a:ext>
            </a:extLst>
          </p:cNvPr>
          <p:cNvSpPr>
            <a:spLocks noGrp="1"/>
          </p:cNvSpPr>
          <p:nvPr>
            <p:ph type="sldNum" sz="quarter" idx="12"/>
          </p:nvPr>
        </p:nvSpPr>
        <p:spPr/>
        <p:txBody>
          <a:bodyPr/>
          <a:lstStyle/>
          <a:p>
            <a:fld id="{40B1A9D3-6B19-4D43-AC04-C50A19C51299}" type="slidenum">
              <a:rPr lang="en-GB" smtClean="0"/>
              <a:t>‹#›</a:t>
            </a:fld>
            <a:endParaRPr lang="en-GB"/>
          </a:p>
        </p:txBody>
      </p:sp>
    </p:spTree>
    <p:extLst>
      <p:ext uri="{BB962C8B-B14F-4D97-AF65-F5344CB8AC3E}">
        <p14:creationId xmlns:p14="http://schemas.microsoft.com/office/powerpoint/2010/main" val="403244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7DF56-D188-7BE3-8C8A-8F0E83DD43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420786-A6EA-C15C-D616-B1D4D063C5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96AE62-54FC-FD7C-AB01-D3EE264FDA66}"/>
              </a:ext>
            </a:extLst>
          </p:cNvPr>
          <p:cNvSpPr>
            <a:spLocks noGrp="1"/>
          </p:cNvSpPr>
          <p:nvPr>
            <p:ph type="dt" sz="half" idx="10"/>
          </p:nvPr>
        </p:nvSpPr>
        <p:spPr/>
        <p:txBody>
          <a:bodyPr/>
          <a:lstStyle/>
          <a:p>
            <a:fld id="{54BEADB5-91F1-4520-87C7-5F316ABCA573}" type="datetimeFigureOut">
              <a:rPr lang="en-GB" smtClean="0"/>
              <a:t>09/01/2023</a:t>
            </a:fld>
            <a:endParaRPr lang="en-GB"/>
          </a:p>
        </p:txBody>
      </p:sp>
      <p:sp>
        <p:nvSpPr>
          <p:cNvPr id="5" name="Footer Placeholder 4">
            <a:extLst>
              <a:ext uri="{FF2B5EF4-FFF2-40B4-BE49-F238E27FC236}">
                <a16:creationId xmlns:a16="http://schemas.microsoft.com/office/drawing/2014/main" id="{A03477B0-7034-1B11-D809-424864DD46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729873-C373-C56E-FB11-73B4C50A1A4F}"/>
              </a:ext>
            </a:extLst>
          </p:cNvPr>
          <p:cNvSpPr>
            <a:spLocks noGrp="1"/>
          </p:cNvSpPr>
          <p:nvPr>
            <p:ph type="sldNum" sz="quarter" idx="12"/>
          </p:nvPr>
        </p:nvSpPr>
        <p:spPr/>
        <p:txBody>
          <a:bodyPr/>
          <a:lstStyle/>
          <a:p>
            <a:fld id="{40B1A9D3-6B19-4D43-AC04-C50A19C51299}" type="slidenum">
              <a:rPr lang="en-GB" smtClean="0"/>
              <a:t>‹#›</a:t>
            </a:fld>
            <a:endParaRPr lang="en-GB"/>
          </a:p>
        </p:txBody>
      </p:sp>
    </p:spTree>
    <p:extLst>
      <p:ext uri="{BB962C8B-B14F-4D97-AF65-F5344CB8AC3E}">
        <p14:creationId xmlns:p14="http://schemas.microsoft.com/office/powerpoint/2010/main" val="321006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554D7-21CB-448C-C077-52B9099BCA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B398A3-4C21-9250-093B-F08567CFF6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E32B08-904A-D75C-01C7-18DC3A77E4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D48A42-9480-D401-473D-906D0E80DB75}"/>
              </a:ext>
            </a:extLst>
          </p:cNvPr>
          <p:cNvSpPr>
            <a:spLocks noGrp="1"/>
          </p:cNvSpPr>
          <p:nvPr>
            <p:ph type="dt" sz="half" idx="10"/>
          </p:nvPr>
        </p:nvSpPr>
        <p:spPr/>
        <p:txBody>
          <a:bodyPr/>
          <a:lstStyle/>
          <a:p>
            <a:fld id="{54BEADB5-91F1-4520-87C7-5F316ABCA573}" type="datetimeFigureOut">
              <a:rPr lang="en-GB" smtClean="0"/>
              <a:t>09/01/2023</a:t>
            </a:fld>
            <a:endParaRPr lang="en-GB"/>
          </a:p>
        </p:txBody>
      </p:sp>
      <p:sp>
        <p:nvSpPr>
          <p:cNvPr id="6" name="Footer Placeholder 5">
            <a:extLst>
              <a:ext uri="{FF2B5EF4-FFF2-40B4-BE49-F238E27FC236}">
                <a16:creationId xmlns:a16="http://schemas.microsoft.com/office/drawing/2014/main" id="{AED18347-2E2B-867A-0704-7B0F9D2E52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B0D753-F687-CE4E-4AE2-B7D04000DDDE}"/>
              </a:ext>
            </a:extLst>
          </p:cNvPr>
          <p:cNvSpPr>
            <a:spLocks noGrp="1"/>
          </p:cNvSpPr>
          <p:nvPr>
            <p:ph type="sldNum" sz="quarter" idx="12"/>
          </p:nvPr>
        </p:nvSpPr>
        <p:spPr/>
        <p:txBody>
          <a:bodyPr/>
          <a:lstStyle/>
          <a:p>
            <a:fld id="{40B1A9D3-6B19-4D43-AC04-C50A19C51299}" type="slidenum">
              <a:rPr lang="en-GB" smtClean="0"/>
              <a:t>‹#›</a:t>
            </a:fld>
            <a:endParaRPr lang="en-GB"/>
          </a:p>
        </p:txBody>
      </p:sp>
    </p:spTree>
    <p:extLst>
      <p:ext uri="{BB962C8B-B14F-4D97-AF65-F5344CB8AC3E}">
        <p14:creationId xmlns:p14="http://schemas.microsoft.com/office/powerpoint/2010/main" val="399222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AA17D-6D49-17EC-9492-6F6F13A2A3B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BBB003-CC7A-9884-125E-2B606AB8EB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572E1C-D5BB-3806-1579-B1847CC250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5C3649D-28B8-4714-58A0-9DEBC4F1A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53FEF5-A1BE-78EB-D119-90FE6CA63D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8415B2-BFFC-DA9D-47DB-7718D5AC4513}"/>
              </a:ext>
            </a:extLst>
          </p:cNvPr>
          <p:cNvSpPr>
            <a:spLocks noGrp="1"/>
          </p:cNvSpPr>
          <p:nvPr>
            <p:ph type="dt" sz="half" idx="10"/>
          </p:nvPr>
        </p:nvSpPr>
        <p:spPr/>
        <p:txBody>
          <a:bodyPr/>
          <a:lstStyle/>
          <a:p>
            <a:fld id="{54BEADB5-91F1-4520-87C7-5F316ABCA573}" type="datetimeFigureOut">
              <a:rPr lang="en-GB" smtClean="0"/>
              <a:t>09/01/2023</a:t>
            </a:fld>
            <a:endParaRPr lang="en-GB"/>
          </a:p>
        </p:txBody>
      </p:sp>
      <p:sp>
        <p:nvSpPr>
          <p:cNvPr id="8" name="Footer Placeholder 7">
            <a:extLst>
              <a:ext uri="{FF2B5EF4-FFF2-40B4-BE49-F238E27FC236}">
                <a16:creationId xmlns:a16="http://schemas.microsoft.com/office/drawing/2014/main" id="{50D151BF-9EDD-BA86-08E3-2BAF8A89A2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9BA07F-5112-2972-5CDD-A1C62655C881}"/>
              </a:ext>
            </a:extLst>
          </p:cNvPr>
          <p:cNvSpPr>
            <a:spLocks noGrp="1"/>
          </p:cNvSpPr>
          <p:nvPr>
            <p:ph type="sldNum" sz="quarter" idx="12"/>
          </p:nvPr>
        </p:nvSpPr>
        <p:spPr/>
        <p:txBody>
          <a:bodyPr/>
          <a:lstStyle/>
          <a:p>
            <a:fld id="{40B1A9D3-6B19-4D43-AC04-C50A19C51299}" type="slidenum">
              <a:rPr lang="en-GB" smtClean="0"/>
              <a:t>‹#›</a:t>
            </a:fld>
            <a:endParaRPr lang="en-GB"/>
          </a:p>
        </p:txBody>
      </p:sp>
    </p:spTree>
    <p:extLst>
      <p:ext uri="{BB962C8B-B14F-4D97-AF65-F5344CB8AC3E}">
        <p14:creationId xmlns:p14="http://schemas.microsoft.com/office/powerpoint/2010/main" val="381984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11AD-1FC6-F54E-C50F-DA1D9D55D3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9DA7E9-CA3B-2548-2C3F-07F2A23DBF63}"/>
              </a:ext>
            </a:extLst>
          </p:cNvPr>
          <p:cNvSpPr>
            <a:spLocks noGrp="1"/>
          </p:cNvSpPr>
          <p:nvPr>
            <p:ph type="dt" sz="half" idx="10"/>
          </p:nvPr>
        </p:nvSpPr>
        <p:spPr/>
        <p:txBody>
          <a:bodyPr/>
          <a:lstStyle/>
          <a:p>
            <a:fld id="{54BEADB5-91F1-4520-87C7-5F316ABCA573}" type="datetimeFigureOut">
              <a:rPr lang="en-GB" smtClean="0"/>
              <a:t>09/01/2023</a:t>
            </a:fld>
            <a:endParaRPr lang="en-GB"/>
          </a:p>
        </p:txBody>
      </p:sp>
      <p:sp>
        <p:nvSpPr>
          <p:cNvPr id="4" name="Footer Placeholder 3">
            <a:extLst>
              <a:ext uri="{FF2B5EF4-FFF2-40B4-BE49-F238E27FC236}">
                <a16:creationId xmlns:a16="http://schemas.microsoft.com/office/drawing/2014/main" id="{89FDDB5D-D3FE-B222-B8C6-FF0A735A3F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A41EA4-7910-C103-1176-256B2D11B565}"/>
              </a:ext>
            </a:extLst>
          </p:cNvPr>
          <p:cNvSpPr>
            <a:spLocks noGrp="1"/>
          </p:cNvSpPr>
          <p:nvPr>
            <p:ph type="sldNum" sz="quarter" idx="12"/>
          </p:nvPr>
        </p:nvSpPr>
        <p:spPr/>
        <p:txBody>
          <a:bodyPr/>
          <a:lstStyle/>
          <a:p>
            <a:fld id="{40B1A9D3-6B19-4D43-AC04-C50A19C51299}" type="slidenum">
              <a:rPr lang="en-GB" smtClean="0"/>
              <a:t>‹#›</a:t>
            </a:fld>
            <a:endParaRPr lang="en-GB"/>
          </a:p>
        </p:txBody>
      </p:sp>
    </p:spTree>
    <p:extLst>
      <p:ext uri="{BB962C8B-B14F-4D97-AF65-F5344CB8AC3E}">
        <p14:creationId xmlns:p14="http://schemas.microsoft.com/office/powerpoint/2010/main" val="995964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C8E3AB-9B5B-9184-821D-E19A45100CE5}"/>
              </a:ext>
            </a:extLst>
          </p:cNvPr>
          <p:cNvSpPr>
            <a:spLocks noGrp="1"/>
          </p:cNvSpPr>
          <p:nvPr>
            <p:ph type="dt" sz="half" idx="10"/>
          </p:nvPr>
        </p:nvSpPr>
        <p:spPr/>
        <p:txBody>
          <a:bodyPr/>
          <a:lstStyle/>
          <a:p>
            <a:fld id="{54BEADB5-91F1-4520-87C7-5F316ABCA573}" type="datetimeFigureOut">
              <a:rPr lang="en-GB" smtClean="0"/>
              <a:t>09/01/2023</a:t>
            </a:fld>
            <a:endParaRPr lang="en-GB"/>
          </a:p>
        </p:txBody>
      </p:sp>
      <p:sp>
        <p:nvSpPr>
          <p:cNvPr id="3" name="Footer Placeholder 2">
            <a:extLst>
              <a:ext uri="{FF2B5EF4-FFF2-40B4-BE49-F238E27FC236}">
                <a16:creationId xmlns:a16="http://schemas.microsoft.com/office/drawing/2014/main" id="{C8F79BE6-F3E7-050A-52D7-EAD14DE5AE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8E7D74-661D-C342-45FC-A3A1E7A27C7D}"/>
              </a:ext>
            </a:extLst>
          </p:cNvPr>
          <p:cNvSpPr>
            <a:spLocks noGrp="1"/>
          </p:cNvSpPr>
          <p:nvPr>
            <p:ph type="sldNum" sz="quarter" idx="12"/>
          </p:nvPr>
        </p:nvSpPr>
        <p:spPr/>
        <p:txBody>
          <a:bodyPr/>
          <a:lstStyle/>
          <a:p>
            <a:fld id="{40B1A9D3-6B19-4D43-AC04-C50A19C51299}" type="slidenum">
              <a:rPr lang="en-GB" smtClean="0"/>
              <a:t>‹#›</a:t>
            </a:fld>
            <a:endParaRPr lang="en-GB"/>
          </a:p>
        </p:txBody>
      </p:sp>
    </p:spTree>
    <p:extLst>
      <p:ext uri="{BB962C8B-B14F-4D97-AF65-F5344CB8AC3E}">
        <p14:creationId xmlns:p14="http://schemas.microsoft.com/office/powerpoint/2010/main" val="122253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368F5-E730-7C66-72E2-1B8CB3E7C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5571F7-BF12-ACC4-F625-746C012244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6A96BD-F9B8-59D3-B3B4-80DE9F934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59FEB0-A012-F8C4-BBCE-2FB8311C0A05}"/>
              </a:ext>
            </a:extLst>
          </p:cNvPr>
          <p:cNvSpPr>
            <a:spLocks noGrp="1"/>
          </p:cNvSpPr>
          <p:nvPr>
            <p:ph type="dt" sz="half" idx="10"/>
          </p:nvPr>
        </p:nvSpPr>
        <p:spPr/>
        <p:txBody>
          <a:bodyPr/>
          <a:lstStyle/>
          <a:p>
            <a:fld id="{54BEADB5-91F1-4520-87C7-5F316ABCA573}" type="datetimeFigureOut">
              <a:rPr lang="en-GB" smtClean="0"/>
              <a:t>09/01/2023</a:t>
            </a:fld>
            <a:endParaRPr lang="en-GB"/>
          </a:p>
        </p:txBody>
      </p:sp>
      <p:sp>
        <p:nvSpPr>
          <p:cNvPr id="6" name="Footer Placeholder 5">
            <a:extLst>
              <a:ext uri="{FF2B5EF4-FFF2-40B4-BE49-F238E27FC236}">
                <a16:creationId xmlns:a16="http://schemas.microsoft.com/office/drawing/2014/main" id="{CBA0A52D-A0D1-C720-B608-C2254156F3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7FEB17-71F7-95EF-4D2B-B9C4B4DB30C0}"/>
              </a:ext>
            </a:extLst>
          </p:cNvPr>
          <p:cNvSpPr>
            <a:spLocks noGrp="1"/>
          </p:cNvSpPr>
          <p:nvPr>
            <p:ph type="sldNum" sz="quarter" idx="12"/>
          </p:nvPr>
        </p:nvSpPr>
        <p:spPr/>
        <p:txBody>
          <a:bodyPr/>
          <a:lstStyle/>
          <a:p>
            <a:fld id="{40B1A9D3-6B19-4D43-AC04-C50A19C51299}" type="slidenum">
              <a:rPr lang="en-GB" smtClean="0"/>
              <a:t>‹#›</a:t>
            </a:fld>
            <a:endParaRPr lang="en-GB"/>
          </a:p>
        </p:txBody>
      </p:sp>
    </p:spTree>
    <p:extLst>
      <p:ext uri="{BB962C8B-B14F-4D97-AF65-F5344CB8AC3E}">
        <p14:creationId xmlns:p14="http://schemas.microsoft.com/office/powerpoint/2010/main" val="50058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A05E-B78A-EE2E-F54B-6A5C69D46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95B4C9-2106-0178-8C64-57DF09DF4D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FFBD12-764F-5843-B05B-883612C3C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FCE7FA-9043-63B3-CCD1-854F0A052334}"/>
              </a:ext>
            </a:extLst>
          </p:cNvPr>
          <p:cNvSpPr>
            <a:spLocks noGrp="1"/>
          </p:cNvSpPr>
          <p:nvPr>
            <p:ph type="dt" sz="half" idx="10"/>
          </p:nvPr>
        </p:nvSpPr>
        <p:spPr/>
        <p:txBody>
          <a:bodyPr/>
          <a:lstStyle/>
          <a:p>
            <a:fld id="{54BEADB5-91F1-4520-87C7-5F316ABCA573}" type="datetimeFigureOut">
              <a:rPr lang="en-GB" smtClean="0"/>
              <a:t>09/01/2023</a:t>
            </a:fld>
            <a:endParaRPr lang="en-GB"/>
          </a:p>
        </p:txBody>
      </p:sp>
      <p:sp>
        <p:nvSpPr>
          <p:cNvPr id="6" name="Footer Placeholder 5">
            <a:extLst>
              <a:ext uri="{FF2B5EF4-FFF2-40B4-BE49-F238E27FC236}">
                <a16:creationId xmlns:a16="http://schemas.microsoft.com/office/drawing/2014/main" id="{EA17F78D-FD3E-3644-9BA0-1356C753CB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AFE27-4F82-44B7-2FF3-116EC6218307}"/>
              </a:ext>
            </a:extLst>
          </p:cNvPr>
          <p:cNvSpPr>
            <a:spLocks noGrp="1"/>
          </p:cNvSpPr>
          <p:nvPr>
            <p:ph type="sldNum" sz="quarter" idx="12"/>
          </p:nvPr>
        </p:nvSpPr>
        <p:spPr/>
        <p:txBody>
          <a:bodyPr/>
          <a:lstStyle/>
          <a:p>
            <a:fld id="{40B1A9D3-6B19-4D43-AC04-C50A19C51299}" type="slidenum">
              <a:rPr lang="en-GB" smtClean="0"/>
              <a:t>‹#›</a:t>
            </a:fld>
            <a:endParaRPr lang="en-GB"/>
          </a:p>
        </p:txBody>
      </p:sp>
    </p:spTree>
    <p:extLst>
      <p:ext uri="{BB962C8B-B14F-4D97-AF65-F5344CB8AC3E}">
        <p14:creationId xmlns:p14="http://schemas.microsoft.com/office/powerpoint/2010/main" val="14676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E2F36E-9194-C767-E3D8-50134ADAE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72A081-FFFC-80B6-7792-A09EA0077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BEB609-DFA6-6336-6E03-2EC49EC8D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EADB5-91F1-4520-87C7-5F316ABCA573}" type="datetimeFigureOut">
              <a:rPr lang="en-GB" smtClean="0"/>
              <a:t>09/01/2023</a:t>
            </a:fld>
            <a:endParaRPr lang="en-GB"/>
          </a:p>
        </p:txBody>
      </p:sp>
      <p:sp>
        <p:nvSpPr>
          <p:cNvPr id="5" name="Footer Placeholder 4">
            <a:extLst>
              <a:ext uri="{FF2B5EF4-FFF2-40B4-BE49-F238E27FC236}">
                <a16:creationId xmlns:a16="http://schemas.microsoft.com/office/drawing/2014/main" id="{00B1FAEE-0802-C9B1-0606-694E568711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96BAB2-E893-2E37-6517-159D324A61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1A9D3-6B19-4D43-AC04-C50A19C51299}" type="slidenum">
              <a:rPr lang="en-GB" smtClean="0"/>
              <a:t>‹#›</a:t>
            </a:fld>
            <a:endParaRPr lang="en-GB"/>
          </a:p>
        </p:txBody>
      </p:sp>
    </p:spTree>
    <p:extLst>
      <p:ext uri="{BB962C8B-B14F-4D97-AF65-F5344CB8AC3E}">
        <p14:creationId xmlns:p14="http://schemas.microsoft.com/office/powerpoint/2010/main" val="1555602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gi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22_54DA224E.xm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ideo" Target="https://www.youtube.com/embed/CIvItoQ8x24?feature=oembed" TargetMode="Externa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hyperlink" Target="https://www.bbc.co.uk/programmes/p013k58r"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image" Target="../media/image30.gif"/><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se-up of person stitching leather on sewing machine">
            <a:extLst>
              <a:ext uri="{FF2B5EF4-FFF2-40B4-BE49-F238E27FC236}">
                <a16:creationId xmlns:a16="http://schemas.microsoft.com/office/drawing/2014/main" id="{9AA8B1FE-FCC9-D871-2D34-5A592939DE0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735196" y="288758"/>
            <a:ext cx="10654699" cy="6352674"/>
          </a:xfrm>
          <a:prstGeom prst="rect">
            <a:avLst/>
          </a:prstGeom>
          <a:ln>
            <a:noFill/>
          </a:ln>
          <a:effectLst/>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053A44BD-54D0-BE55-368C-25B8232F3B42}"/>
              </a:ext>
            </a:extLst>
          </p:cNvPr>
          <p:cNvSpPr/>
          <p:nvPr/>
        </p:nvSpPr>
        <p:spPr>
          <a:xfrm>
            <a:off x="370036" y="5601437"/>
            <a:ext cx="10908405" cy="112344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932CA02E-9377-D3D1-5F31-1494C22D8266}"/>
              </a:ext>
            </a:extLst>
          </p:cNvPr>
          <p:cNvGrpSpPr/>
          <p:nvPr/>
        </p:nvGrpSpPr>
        <p:grpSpPr>
          <a:xfrm>
            <a:off x="1025165" y="5646950"/>
            <a:ext cx="1718035" cy="1139658"/>
            <a:chOff x="0" y="114969"/>
            <a:chExt cx="1669858" cy="1107405"/>
          </a:xfrm>
        </p:grpSpPr>
        <p:pic>
          <p:nvPicPr>
            <p:cNvPr id="8" name="Picture 7">
              <a:extLst>
                <a:ext uri="{FF2B5EF4-FFF2-40B4-BE49-F238E27FC236}">
                  <a16:creationId xmlns:a16="http://schemas.microsoft.com/office/drawing/2014/main" id="{F63C427B-1544-DD5C-61B2-B7A761DB32A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0" y="114969"/>
              <a:ext cx="895350" cy="1107405"/>
            </a:xfrm>
            <a:prstGeom prst="rect">
              <a:avLst/>
            </a:prstGeom>
            <a:noFill/>
            <a:ln>
              <a:noFill/>
            </a:ln>
          </p:spPr>
        </p:pic>
        <p:pic>
          <p:nvPicPr>
            <p:cNvPr id="9" name="Picture 8" descr="A close up of a sign&#10;&#10;Description automatically generated">
              <a:extLst>
                <a:ext uri="{FF2B5EF4-FFF2-40B4-BE49-F238E27FC236}">
                  <a16:creationId xmlns:a16="http://schemas.microsoft.com/office/drawing/2014/main" id="{C8454F3B-A089-7835-673A-0F53CCD03AB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0093" y="170121"/>
              <a:ext cx="659765" cy="925195"/>
            </a:xfrm>
            <a:prstGeom prst="rect">
              <a:avLst/>
            </a:prstGeom>
          </p:spPr>
        </p:pic>
      </p:grpSp>
      <p:sp>
        <p:nvSpPr>
          <p:cNvPr id="3" name="Rectangle 2">
            <a:extLst>
              <a:ext uri="{FF2B5EF4-FFF2-40B4-BE49-F238E27FC236}">
                <a16:creationId xmlns:a16="http://schemas.microsoft.com/office/drawing/2014/main" id="{3B049534-A525-29A4-913D-E19E1E1BBA63}"/>
              </a:ext>
            </a:extLst>
          </p:cNvPr>
          <p:cNvSpPr/>
          <p:nvPr/>
        </p:nvSpPr>
        <p:spPr>
          <a:xfrm>
            <a:off x="552217" y="517415"/>
            <a:ext cx="11158294" cy="11037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204259" y="691863"/>
            <a:ext cx="11368616" cy="841373"/>
          </a:xfrm>
          <a:prstGeom prst="rect">
            <a:avLst/>
          </a:prstGeom>
          <a:noFill/>
        </p:spPr>
        <p:txBody>
          <a:bodyPr wrap="square" lIns="0" tIns="0" rIns="0" bIns="0" rtlCol="0">
            <a:spAutoFit/>
          </a:bodyPr>
          <a:lstStyle/>
          <a:p>
            <a:pPr algn="ctr">
              <a:lnSpc>
                <a:spcPts val="3400"/>
              </a:lnSpc>
            </a:pPr>
            <a:r>
              <a:rPr lang="en-US" sz="4800" kern="3200" spc="-30" dirty="0">
                <a:ln>
                  <a:solidFill>
                    <a:srgbClr val="69B39D"/>
                  </a:solidFill>
                </a:ln>
                <a:solidFill>
                  <a:srgbClr val="6FB39D"/>
                </a:solidFill>
                <a:latin typeface="Calibri" panose="020F0502020204030204" pitchFamily="34" charset="0"/>
                <a:cs typeface="BloomSpeakOT-Regular"/>
              </a:rPr>
              <a:t>Social Justice </a:t>
            </a:r>
          </a:p>
          <a:p>
            <a:pPr algn="ctr">
              <a:lnSpc>
                <a:spcPts val="3400"/>
              </a:lnSpc>
            </a:pPr>
            <a:r>
              <a:rPr lang="en-US" sz="4800" kern="3200" spc="-30" dirty="0">
                <a:ln>
                  <a:solidFill>
                    <a:srgbClr val="69B39D"/>
                  </a:solidFill>
                </a:ln>
                <a:solidFill>
                  <a:srgbClr val="6FB39D"/>
                </a:solidFill>
                <a:latin typeface="Calibri" panose="020F0502020204030204" pitchFamily="34" charset="0"/>
                <a:cs typeface="BloomSpeakOT-Regular"/>
              </a:rPr>
              <a:t>Who makes your T-shirt?</a:t>
            </a:r>
          </a:p>
        </p:txBody>
      </p:sp>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28200" y="5026093"/>
            <a:ext cx="2463800" cy="1829605"/>
          </a:xfrm>
          <a:prstGeom prst="rect">
            <a:avLst/>
          </a:prstGeom>
        </p:spPr>
      </p:pic>
    </p:spTree>
    <p:extLst>
      <p:ext uri="{BB962C8B-B14F-4D97-AF65-F5344CB8AC3E}">
        <p14:creationId xmlns:p14="http://schemas.microsoft.com/office/powerpoint/2010/main" val="408143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945527" y="1603029"/>
            <a:ext cx="10300946" cy="3139321"/>
          </a:xfrm>
          <a:prstGeom prst="rect">
            <a:avLst/>
          </a:prstGeom>
          <a:noFill/>
        </p:spPr>
        <p:txBody>
          <a:bodyPr wrap="square" rtlCol="0">
            <a:spAutoFit/>
          </a:bodyPr>
          <a:lstStyle/>
          <a:p>
            <a:pPr algn="ctr"/>
            <a:r>
              <a:rPr lang="en-GB" sz="6600" dirty="0">
                <a:solidFill>
                  <a:srgbClr val="6FB39D"/>
                </a:solidFill>
              </a:rPr>
              <a:t>5. People who make clothing abroad should be paid a local living wage</a:t>
            </a:r>
            <a:endParaRPr lang="en-GB" sz="6600" dirty="0"/>
          </a:p>
        </p:txBody>
      </p:sp>
    </p:spTree>
    <p:extLst>
      <p:ext uri="{BB962C8B-B14F-4D97-AF65-F5344CB8AC3E}">
        <p14:creationId xmlns:p14="http://schemas.microsoft.com/office/powerpoint/2010/main" val="2177200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47264" y="190306"/>
            <a:ext cx="11070967" cy="1323439"/>
          </a:xfrm>
          <a:prstGeom prst="rect">
            <a:avLst/>
          </a:prstGeom>
          <a:noFill/>
        </p:spPr>
        <p:txBody>
          <a:bodyPr wrap="square" rtlCol="0">
            <a:spAutoFit/>
          </a:bodyPr>
          <a:lstStyle/>
          <a:p>
            <a:pPr algn="ctr"/>
            <a:r>
              <a:rPr lang="en-GB" sz="4000" dirty="0">
                <a:solidFill>
                  <a:srgbClr val="6FB39D"/>
                </a:solidFill>
              </a:rPr>
              <a:t>5. People who make clothing abroad should be paid a local living wage</a:t>
            </a:r>
            <a:endParaRPr lang="en-GB" sz="4000" dirty="0"/>
          </a:p>
        </p:txBody>
      </p:sp>
      <p:sp>
        <p:nvSpPr>
          <p:cNvPr id="2" name="Content Placeholder 2">
            <a:extLst>
              <a:ext uri="{FF2B5EF4-FFF2-40B4-BE49-F238E27FC236}">
                <a16:creationId xmlns:a16="http://schemas.microsoft.com/office/drawing/2014/main" id="{6A9494C7-A4A6-70E4-98A0-968BD13B381E}"/>
              </a:ext>
            </a:extLst>
          </p:cNvPr>
          <p:cNvSpPr txBox="1">
            <a:spLocks/>
          </p:cNvSpPr>
          <p:nvPr/>
        </p:nvSpPr>
        <p:spPr>
          <a:xfrm>
            <a:off x="223738" y="1815774"/>
            <a:ext cx="834274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3074" name="Picture 2" descr="Infographic: Where Pay Is Lowest For Cheap Clothing Production  | Statista">
            <a:extLst>
              <a:ext uri="{FF2B5EF4-FFF2-40B4-BE49-F238E27FC236}">
                <a16:creationId xmlns:a16="http://schemas.microsoft.com/office/drawing/2014/main" id="{2BD3D98D-691C-7133-4977-47F68FBE61A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37567" y="1596927"/>
            <a:ext cx="7116866" cy="507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595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945527" y="1603029"/>
            <a:ext cx="10300946" cy="4154984"/>
          </a:xfrm>
          <a:prstGeom prst="rect">
            <a:avLst/>
          </a:prstGeom>
          <a:noFill/>
        </p:spPr>
        <p:txBody>
          <a:bodyPr wrap="square" rtlCol="0">
            <a:spAutoFit/>
          </a:bodyPr>
          <a:lstStyle/>
          <a:p>
            <a:pPr algn="ctr"/>
            <a:r>
              <a:rPr lang="en-GB" sz="6600" dirty="0">
                <a:solidFill>
                  <a:srgbClr val="6FB39D"/>
                </a:solidFill>
              </a:rPr>
              <a:t>6. People who stich the clothing being paid below local minimum wage only happens overseas</a:t>
            </a:r>
            <a:endParaRPr lang="en-GB" sz="6600" dirty="0"/>
          </a:p>
        </p:txBody>
      </p:sp>
    </p:spTree>
    <p:extLst>
      <p:ext uri="{BB962C8B-B14F-4D97-AF65-F5344CB8AC3E}">
        <p14:creationId xmlns:p14="http://schemas.microsoft.com/office/powerpoint/2010/main" val="15257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47264" y="190306"/>
            <a:ext cx="5132931" cy="3170099"/>
          </a:xfrm>
          <a:prstGeom prst="rect">
            <a:avLst/>
          </a:prstGeom>
          <a:noFill/>
        </p:spPr>
        <p:txBody>
          <a:bodyPr wrap="square" rtlCol="0">
            <a:spAutoFit/>
          </a:bodyPr>
          <a:lstStyle/>
          <a:p>
            <a:pPr algn="ctr"/>
            <a:r>
              <a:rPr lang="en-GB" sz="4000" dirty="0">
                <a:solidFill>
                  <a:srgbClr val="6FB39D"/>
                </a:solidFill>
              </a:rPr>
              <a:t>6. People who stich the clothing being paid below local minimum living wage only happens over seas</a:t>
            </a:r>
          </a:p>
        </p:txBody>
      </p:sp>
      <p:pic>
        <p:nvPicPr>
          <p:cNvPr id="5" name="Picture 4">
            <a:extLst>
              <a:ext uri="{FF2B5EF4-FFF2-40B4-BE49-F238E27FC236}">
                <a16:creationId xmlns:a16="http://schemas.microsoft.com/office/drawing/2014/main" id="{80BCEB03-28F7-FDFC-5D6C-C7DBD7A95EA7}"/>
              </a:ext>
            </a:extLst>
          </p:cNvPr>
          <p:cNvPicPr>
            <a:picLocks noChangeAspect="1"/>
          </p:cNvPicPr>
          <p:nvPr/>
        </p:nvPicPr>
        <p:blipFill>
          <a:blip r:embed="rId3"/>
          <a:stretch>
            <a:fillRect/>
          </a:stretch>
        </p:blipFill>
        <p:spPr>
          <a:xfrm rot="20552370">
            <a:off x="105934" y="4299394"/>
            <a:ext cx="5473910" cy="842921"/>
          </a:xfrm>
          <a:prstGeom prst="rect">
            <a:avLst/>
          </a:prstGeom>
        </p:spPr>
      </p:pic>
      <p:pic>
        <p:nvPicPr>
          <p:cNvPr id="8" name="Picture 7">
            <a:extLst>
              <a:ext uri="{FF2B5EF4-FFF2-40B4-BE49-F238E27FC236}">
                <a16:creationId xmlns:a16="http://schemas.microsoft.com/office/drawing/2014/main" id="{ED0E10BA-31D7-6FAA-2BE9-20F84233CF7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4218"/>
          <a:stretch/>
        </p:blipFill>
        <p:spPr>
          <a:xfrm>
            <a:off x="5580195" y="0"/>
            <a:ext cx="6611805" cy="6858000"/>
          </a:xfrm>
          <a:prstGeom prst="rect">
            <a:avLst/>
          </a:prstGeom>
        </p:spPr>
      </p:pic>
    </p:spTree>
    <p:extLst>
      <p:ext uri="{BB962C8B-B14F-4D97-AF65-F5344CB8AC3E}">
        <p14:creationId xmlns:p14="http://schemas.microsoft.com/office/powerpoint/2010/main" val="936076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0A9E-E18C-4005-C87B-01935C0DA738}"/>
              </a:ext>
            </a:extLst>
          </p:cNvPr>
          <p:cNvSpPr>
            <a:spLocks noGrp="1"/>
          </p:cNvSpPr>
          <p:nvPr>
            <p:ph type="title"/>
          </p:nvPr>
        </p:nvSpPr>
        <p:spPr/>
        <p:txBody>
          <a:bodyPr>
            <a:normAutofit fontScale="90000"/>
          </a:bodyPr>
          <a:lstStyle/>
          <a:p>
            <a:pPr algn="ctr"/>
            <a:r>
              <a:rPr lang="en-GB" dirty="0">
                <a:solidFill>
                  <a:srgbClr val="6FB39D"/>
                </a:solidFill>
              </a:rPr>
              <a:t>7. It’s ok for big brands to say they don’t know what happens to workers and the environment in their supply chain</a:t>
            </a:r>
          </a:p>
        </p:txBody>
      </p:sp>
      <p:sp>
        <p:nvSpPr>
          <p:cNvPr id="3" name="Text Placeholder 2">
            <a:extLst>
              <a:ext uri="{FF2B5EF4-FFF2-40B4-BE49-F238E27FC236}">
                <a16:creationId xmlns:a16="http://schemas.microsoft.com/office/drawing/2014/main" id="{C9C39F43-F164-2626-D0B2-4F74052BD6D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743976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47264" y="190306"/>
            <a:ext cx="7365633" cy="2554545"/>
          </a:xfrm>
          <a:prstGeom prst="rect">
            <a:avLst/>
          </a:prstGeom>
          <a:noFill/>
        </p:spPr>
        <p:txBody>
          <a:bodyPr wrap="square" rtlCol="0">
            <a:spAutoFit/>
          </a:bodyPr>
          <a:lstStyle/>
          <a:p>
            <a:r>
              <a:rPr lang="en-GB" sz="4000" dirty="0">
                <a:solidFill>
                  <a:srgbClr val="6FB39D"/>
                </a:solidFill>
              </a:rPr>
              <a:t>7. It’s ok for big brands to say they don’t know what happens to workers and the environment in their supply chain</a:t>
            </a:r>
          </a:p>
        </p:txBody>
      </p:sp>
      <p:sp>
        <p:nvSpPr>
          <p:cNvPr id="2" name="Content Placeholder 2">
            <a:extLst>
              <a:ext uri="{FF2B5EF4-FFF2-40B4-BE49-F238E27FC236}">
                <a16:creationId xmlns:a16="http://schemas.microsoft.com/office/drawing/2014/main" id="{F4DB238B-A60A-D667-8F26-2D0C6D63E4AD}"/>
              </a:ext>
            </a:extLst>
          </p:cNvPr>
          <p:cNvSpPr txBox="1">
            <a:spLocks/>
          </p:cNvSpPr>
          <p:nvPr/>
        </p:nvSpPr>
        <p:spPr>
          <a:xfrm>
            <a:off x="228600" y="2744851"/>
            <a:ext cx="707055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40% of consumers think that there is too little environmental information available on the clothes they buy. </a:t>
            </a:r>
          </a:p>
          <a:p>
            <a:r>
              <a:rPr lang="en-GB" dirty="0"/>
              <a:t>Clothing brands which demonstrate corporate responsibility and support their brands values by measuring and reducing environmental impact and have modern slavery policies in place can gain new customers and improved brand loyalty. E.g. Patagonia </a:t>
            </a:r>
          </a:p>
          <a:p>
            <a:endParaRPr lang="en-GB" dirty="0"/>
          </a:p>
        </p:txBody>
      </p:sp>
      <p:pic>
        <p:nvPicPr>
          <p:cNvPr id="4" name="Picture 3">
            <a:extLst>
              <a:ext uri="{FF2B5EF4-FFF2-40B4-BE49-F238E27FC236}">
                <a16:creationId xmlns:a16="http://schemas.microsoft.com/office/drawing/2014/main" id="{21066C9F-D88C-8C09-D77E-74B586C49BB6}"/>
              </a:ext>
            </a:extLst>
          </p:cNvPr>
          <p:cNvPicPr>
            <a:picLocks noChangeAspect="1"/>
          </p:cNvPicPr>
          <p:nvPr/>
        </p:nvPicPr>
        <p:blipFill>
          <a:blip r:embed="rId4"/>
          <a:stretch>
            <a:fillRect/>
          </a:stretch>
        </p:blipFill>
        <p:spPr>
          <a:xfrm>
            <a:off x="7812897" y="0"/>
            <a:ext cx="4330976" cy="6858000"/>
          </a:xfrm>
          <a:prstGeom prst="rect">
            <a:avLst/>
          </a:prstGeom>
        </p:spPr>
      </p:pic>
      <p:pic>
        <p:nvPicPr>
          <p:cNvPr id="9" name="Picture 8">
            <a:extLst>
              <a:ext uri="{FF2B5EF4-FFF2-40B4-BE49-F238E27FC236}">
                <a16:creationId xmlns:a16="http://schemas.microsoft.com/office/drawing/2014/main" id="{924405CB-AF38-76AC-B413-B4295A3EF92B}"/>
              </a:ext>
            </a:extLst>
          </p:cNvPr>
          <p:cNvPicPr>
            <a:picLocks noChangeAspect="1"/>
          </p:cNvPicPr>
          <p:nvPr/>
        </p:nvPicPr>
        <p:blipFill>
          <a:blip r:embed="rId5"/>
          <a:stretch>
            <a:fillRect/>
          </a:stretch>
        </p:blipFill>
        <p:spPr>
          <a:xfrm>
            <a:off x="4188623" y="1044564"/>
            <a:ext cx="9789600" cy="6206365"/>
          </a:xfrm>
          <a:prstGeom prst="rect">
            <a:avLst/>
          </a:prstGeom>
        </p:spPr>
      </p:pic>
    </p:spTree>
    <p:extLst>
      <p:ext uri="{BB962C8B-B14F-4D97-AF65-F5344CB8AC3E}">
        <p14:creationId xmlns:p14="http://schemas.microsoft.com/office/powerpoint/2010/main" val="142358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47264" y="190306"/>
            <a:ext cx="4718625" cy="3785652"/>
          </a:xfrm>
          <a:prstGeom prst="rect">
            <a:avLst/>
          </a:prstGeom>
          <a:noFill/>
        </p:spPr>
        <p:txBody>
          <a:bodyPr wrap="square" rtlCol="0">
            <a:spAutoFit/>
          </a:bodyPr>
          <a:lstStyle/>
          <a:p>
            <a:pPr algn="ctr"/>
            <a:r>
              <a:rPr lang="en-GB" sz="4000" dirty="0">
                <a:solidFill>
                  <a:srgbClr val="6FB39D"/>
                </a:solidFill>
              </a:rPr>
              <a:t>7. It’s ok for big brands to say they don’t know what happens to workers and the environment in their supply chain</a:t>
            </a:r>
          </a:p>
        </p:txBody>
      </p:sp>
      <p:pic>
        <p:nvPicPr>
          <p:cNvPr id="4098" name="Picture 2">
            <a:extLst>
              <a:ext uri="{FF2B5EF4-FFF2-40B4-BE49-F238E27FC236}">
                <a16:creationId xmlns:a16="http://schemas.microsoft.com/office/drawing/2014/main" id="{2083A20D-E0EC-D497-AAE9-10698F9EDEA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82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945527" y="1603029"/>
            <a:ext cx="10253516" cy="2123658"/>
          </a:xfrm>
          <a:prstGeom prst="rect">
            <a:avLst/>
          </a:prstGeom>
          <a:noFill/>
        </p:spPr>
        <p:txBody>
          <a:bodyPr wrap="square" rtlCol="0">
            <a:spAutoFit/>
          </a:bodyPr>
          <a:lstStyle/>
          <a:p>
            <a:pPr algn="ctr"/>
            <a:r>
              <a:rPr lang="en-GB" sz="6600" dirty="0">
                <a:solidFill>
                  <a:srgbClr val="6FB39D"/>
                </a:solidFill>
              </a:rPr>
              <a:t>8. It’s ok for a plain adult T-shirt to cost £1.50 in the UK</a:t>
            </a:r>
            <a:endParaRPr lang="en-GB" sz="6600" dirty="0"/>
          </a:p>
        </p:txBody>
      </p:sp>
    </p:spTree>
    <p:extLst>
      <p:ext uri="{BB962C8B-B14F-4D97-AF65-F5344CB8AC3E}">
        <p14:creationId xmlns:p14="http://schemas.microsoft.com/office/powerpoint/2010/main" val="779057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47264" y="190306"/>
            <a:ext cx="11006799" cy="1323439"/>
          </a:xfrm>
          <a:prstGeom prst="rect">
            <a:avLst/>
          </a:prstGeom>
          <a:noFill/>
        </p:spPr>
        <p:txBody>
          <a:bodyPr wrap="square" rtlCol="0">
            <a:spAutoFit/>
          </a:bodyPr>
          <a:lstStyle/>
          <a:p>
            <a:pPr algn="ctr"/>
            <a:r>
              <a:rPr lang="en-GB" sz="4000" dirty="0">
                <a:solidFill>
                  <a:srgbClr val="6FB39D"/>
                </a:solidFill>
              </a:rPr>
              <a:t>8. It’s ok for a plain adult T-shirt to cost £1.50 in the UK</a:t>
            </a:r>
          </a:p>
        </p:txBody>
      </p:sp>
      <p:pic>
        <p:nvPicPr>
          <p:cNvPr id="3" name="Picture 2">
            <a:extLst>
              <a:ext uri="{FF2B5EF4-FFF2-40B4-BE49-F238E27FC236}">
                <a16:creationId xmlns:a16="http://schemas.microsoft.com/office/drawing/2014/main" id="{7EA6E23C-79DC-CE51-410C-EFAF02570C24}"/>
              </a:ext>
            </a:extLst>
          </p:cNvPr>
          <p:cNvPicPr>
            <a:picLocks noChangeAspect="1"/>
          </p:cNvPicPr>
          <p:nvPr/>
        </p:nvPicPr>
        <p:blipFill>
          <a:blip r:embed="rId3"/>
          <a:stretch>
            <a:fillRect/>
          </a:stretch>
        </p:blipFill>
        <p:spPr>
          <a:xfrm>
            <a:off x="55068" y="2281077"/>
            <a:ext cx="6335009" cy="2295845"/>
          </a:xfrm>
          <a:prstGeom prst="rect">
            <a:avLst/>
          </a:prstGeom>
        </p:spPr>
      </p:pic>
      <p:pic>
        <p:nvPicPr>
          <p:cNvPr id="7" name="Picture 6">
            <a:extLst>
              <a:ext uri="{FF2B5EF4-FFF2-40B4-BE49-F238E27FC236}">
                <a16:creationId xmlns:a16="http://schemas.microsoft.com/office/drawing/2014/main" id="{3F64F928-52C8-039F-8583-85C1E81B17A0}"/>
              </a:ext>
            </a:extLst>
          </p:cNvPr>
          <p:cNvPicPr>
            <a:picLocks noChangeAspect="1"/>
          </p:cNvPicPr>
          <p:nvPr/>
        </p:nvPicPr>
        <p:blipFill>
          <a:blip r:embed="rId4"/>
          <a:stretch>
            <a:fillRect/>
          </a:stretch>
        </p:blipFill>
        <p:spPr>
          <a:xfrm>
            <a:off x="5997880" y="1373477"/>
            <a:ext cx="6194120" cy="5545015"/>
          </a:xfrm>
          <a:prstGeom prst="rect">
            <a:avLst/>
          </a:prstGeom>
        </p:spPr>
      </p:pic>
    </p:spTree>
    <p:extLst>
      <p:ext uri="{BB962C8B-B14F-4D97-AF65-F5344CB8AC3E}">
        <p14:creationId xmlns:p14="http://schemas.microsoft.com/office/powerpoint/2010/main" val="404484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945527" y="1603029"/>
            <a:ext cx="10300946" cy="2123658"/>
          </a:xfrm>
          <a:prstGeom prst="rect">
            <a:avLst/>
          </a:prstGeom>
          <a:noFill/>
        </p:spPr>
        <p:txBody>
          <a:bodyPr wrap="square" rtlCol="0">
            <a:spAutoFit/>
          </a:bodyPr>
          <a:lstStyle/>
          <a:p>
            <a:pPr algn="ctr"/>
            <a:r>
              <a:rPr lang="en-GB" sz="6600" dirty="0">
                <a:solidFill>
                  <a:srgbClr val="6FB39D"/>
                </a:solidFill>
              </a:rPr>
              <a:t>9. It’s ok to have clothes that will never be worn</a:t>
            </a:r>
            <a:endParaRPr lang="en-GB" sz="6600" dirty="0"/>
          </a:p>
        </p:txBody>
      </p:sp>
    </p:spTree>
    <p:extLst>
      <p:ext uri="{BB962C8B-B14F-4D97-AF65-F5344CB8AC3E}">
        <p14:creationId xmlns:p14="http://schemas.microsoft.com/office/powerpoint/2010/main" val="4057612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1233328" y="1843660"/>
            <a:ext cx="10300946" cy="3139321"/>
          </a:xfrm>
          <a:prstGeom prst="rect">
            <a:avLst/>
          </a:prstGeom>
          <a:noFill/>
        </p:spPr>
        <p:txBody>
          <a:bodyPr wrap="square" rtlCol="0">
            <a:spAutoFit/>
          </a:bodyPr>
          <a:lstStyle/>
          <a:p>
            <a:r>
              <a:rPr lang="en-GB" sz="6600" dirty="0">
                <a:solidFill>
                  <a:srgbClr val="6FB39D"/>
                </a:solidFill>
              </a:rPr>
              <a:t>1. It takes 2,700 litres of water to grow the cotton needed for a t-shirt</a:t>
            </a:r>
            <a:endParaRPr lang="en-GB" sz="6600" dirty="0"/>
          </a:p>
        </p:txBody>
      </p:sp>
    </p:spTree>
    <p:extLst>
      <p:ext uri="{BB962C8B-B14F-4D97-AF65-F5344CB8AC3E}">
        <p14:creationId xmlns:p14="http://schemas.microsoft.com/office/powerpoint/2010/main" val="671004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47264" y="190306"/>
            <a:ext cx="11006799" cy="707886"/>
          </a:xfrm>
          <a:prstGeom prst="rect">
            <a:avLst/>
          </a:prstGeom>
          <a:noFill/>
        </p:spPr>
        <p:txBody>
          <a:bodyPr wrap="square" rtlCol="0">
            <a:spAutoFit/>
          </a:bodyPr>
          <a:lstStyle/>
          <a:p>
            <a:pPr algn="ctr"/>
            <a:r>
              <a:rPr lang="en-GB" sz="4000" dirty="0">
                <a:solidFill>
                  <a:srgbClr val="6FB39D"/>
                </a:solidFill>
              </a:rPr>
              <a:t>9. It’s ok to have clothes that will never be worn</a:t>
            </a:r>
          </a:p>
        </p:txBody>
      </p:sp>
      <p:pic>
        <p:nvPicPr>
          <p:cNvPr id="3" name="Picture 2">
            <a:extLst>
              <a:ext uri="{FF2B5EF4-FFF2-40B4-BE49-F238E27FC236}">
                <a16:creationId xmlns:a16="http://schemas.microsoft.com/office/drawing/2014/main" id="{F85550E0-885F-16E4-2A55-345769813681}"/>
              </a:ext>
            </a:extLst>
          </p:cNvPr>
          <p:cNvPicPr>
            <a:picLocks noChangeAspect="1"/>
          </p:cNvPicPr>
          <p:nvPr/>
        </p:nvPicPr>
        <p:blipFill>
          <a:blip r:embed="rId3"/>
          <a:stretch>
            <a:fillRect/>
          </a:stretch>
        </p:blipFill>
        <p:spPr>
          <a:xfrm>
            <a:off x="6004463" y="1403482"/>
            <a:ext cx="6187537" cy="5454518"/>
          </a:xfrm>
          <a:prstGeom prst="rect">
            <a:avLst/>
          </a:prstGeom>
        </p:spPr>
      </p:pic>
      <p:pic>
        <p:nvPicPr>
          <p:cNvPr id="5" name="Picture 4">
            <a:extLst>
              <a:ext uri="{FF2B5EF4-FFF2-40B4-BE49-F238E27FC236}">
                <a16:creationId xmlns:a16="http://schemas.microsoft.com/office/drawing/2014/main" id="{61B96592-4B7F-F334-1B4B-C2B21846F57A}"/>
              </a:ext>
            </a:extLst>
          </p:cNvPr>
          <p:cNvPicPr>
            <a:picLocks noChangeAspect="1"/>
          </p:cNvPicPr>
          <p:nvPr/>
        </p:nvPicPr>
        <p:blipFill>
          <a:blip r:embed="rId4"/>
          <a:stretch>
            <a:fillRect/>
          </a:stretch>
        </p:blipFill>
        <p:spPr>
          <a:xfrm>
            <a:off x="0" y="2696412"/>
            <a:ext cx="6249272" cy="3762900"/>
          </a:xfrm>
          <a:prstGeom prst="rect">
            <a:avLst/>
          </a:prstGeom>
        </p:spPr>
      </p:pic>
    </p:spTree>
    <p:extLst>
      <p:ext uri="{BB962C8B-B14F-4D97-AF65-F5344CB8AC3E}">
        <p14:creationId xmlns:p14="http://schemas.microsoft.com/office/powerpoint/2010/main" val="3635023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945527" y="1603029"/>
            <a:ext cx="10300946" cy="2123658"/>
          </a:xfrm>
          <a:prstGeom prst="rect">
            <a:avLst/>
          </a:prstGeom>
          <a:noFill/>
        </p:spPr>
        <p:txBody>
          <a:bodyPr wrap="square" rtlCol="0">
            <a:spAutoFit/>
          </a:bodyPr>
          <a:lstStyle/>
          <a:p>
            <a:pPr algn="ctr"/>
            <a:r>
              <a:rPr lang="en-GB" sz="6600" dirty="0">
                <a:solidFill>
                  <a:srgbClr val="6FB39D"/>
                </a:solidFill>
              </a:rPr>
              <a:t>10. Child labour has a place in the fashion supply chain</a:t>
            </a:r>
            <a:endParaRPr lang="en-GB" sz="6600" dirty="0"/>
          </a:p>
        </p:txBody>
      </p:sp>
    </p:spTree>
    <p:extLst>
      <p:ext uri="{BB962C8B-B14F-4D97-AF65-F5344CB8AC3E}">
        <p14:creationId xmlns:p14="http://schemas.microsoft.com/office/powerpoint/2010/main" val="650887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47264" y="190306"/>
            <a:ext cx="11006799" cy="1323439"/>
          </a:xfrm>
          <a:prstGeom prst="rect">
            <a:avLst/>
          </a:prstGeom>
          <a:noFill/>
        </p:spPr>
        <p:txBody>
          <a:bodyPr wrap="square" rtlCol="0">
            <a:spAutoFit/>
          </a:bodyPr>
          <a:lstStyle/>
          <a:p>
            <a:pPr algn="ctr"/>
            <a:r>
              <a:rPr lang="en-GB" sz="4000" dirty="0">
                <a:solidFill>
                  <a:srgbClr val="6FB39D"/>
                </a:solidFill>
              </a:rPr>
              <a:t>10. Child labour has a place in the fashion supply chain</a:t>
            </a:r>
          </a:p>
        </p:txBody>
      </p:sp>
      <p:sp>
        <p:nvSpPr>
          <p:cNvPr id="2" name="Content Placeholder 2">
            <a:extLst>
              <a:ext uri="{FF2B5EF4-FFF2-40B4-BE49-F238E27FC236}">
                <a16:creationId xmlns:a16="http://schemas.microsoft.com/office/drawing/2014/main" id="{3DB6AE90-C074-2FAE-FB39-B22EF00D9688}"/>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It is estimated that 170million children are engaged in child labour (not just fashion supply chains)</a:t>
            </a:r>
          </a:p>
          <a:p>
            <a:endParaRPr lang="en-GB" dirty="0"/>
          </a:p>
          <a:p>
            <a:r>
              <a:rPr lang="en-GB" dirty="0"/>
              <a:t>The Guardian reported that in some cases employers prefer children to carryout the low skilled tasks such as cotton picking because their hands are smaller so they do not damage the crop</a:t>
            </a:r>
          </a:p>
          <a:p>
            <a:endParaRPr lang="en-GB" dirty="0"/>
          </a:p>
        </p:txBody>
      </p:sp>
    </p:spTree>
    <p:extLst>
      <p:ext uri="{BB962C8B-B14F-4D97-AF65-F5344CB8AC3E}">
        <p14:creationId xmlns:p14="http://schemas.microsoft.com/office/powerpoint/2010/main" val="1181358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Inside the Fast Fashion Industry | Workers Rights and Conditions">
            <a:hlinkClick r:id="" action="ppaction://media"/>
            <a:extLst>
              <a:ext uri="{FF2B5EF4-FFF2-40B4-BE49-F238E27FC236}">
                <a16:creationId xmlns:a16="http://schemas.microsoft.com/office/drawing/2014/main" id="{C713B1A1-50E4-88A2-A1FE-70FB83C84299}"/>
              </a:ext>
            </a:extLst>
          </p:cNvPr>
          <p:cNvPicPr>
            <a:picLocks noRot="1" noChangeAspect="1"/>
          </p:cNvPicPr>
          <p:nvPr>
            <a:videoFile r:link="rId1"/>
          </p:nvPr>
        </p:nvPicPr>
        <p:blipFill>
          <a:blip r:embed="rId4"/>
          <a:stretch>
            <a:fillRect/>
          </a:stretch>
        </p:blipFill>
        <p:spPr>
          <a:xfrm>
            <a:off x="1131019" y="137903"/>
            <a:ext cx="9944339" cy="6596571"/>
          </a:xfrm>
          <a:prstGeom prst="rect">
            <a:avLst/>
          </a:prstGeom>
        </p:spPr>
      </p:pic>
    </p:spTree>
    <p:extLst>
      <p:ext uri="{BB962C8B-B14F-4D97-AF65-F5344CB8AC3E}">
        <p14:creationId xmlns:p14="http://schemas.microsoft.com/office/powerpoint/2010/main" val="1175591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625C47-BB9C-E86B-8CB3-B6257F073FF3}"/>
              </a:ext>
            </a:extLst>
          </p:cNvPr>
          <p:cNvSpPr txBox="1"/>
          <p:nvPr/>
        </p:nvSpPr>
        <p:spPr>
          <a:xfrm>
            <a:off x="1101306" y="1992702"/>
            <a:ext cx="803406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Segoe UI"/>
                <a:cs typeface="Segoe UI"/>
                <a:hlinkClick r:id="rId3"/>
              </a:rPr>
              <a:t>https://www.bbc.co.uk/programmes/p013k58r</a:t>
            </a:r>
            <a:endParaRPr lang="en-US" sz="4000">
              <a:latin typeface="Calibri" panose="020F0502020204030204"/>
              <a:cs typeface="Calibri" panose="020F0502020204030204"/>
            </a:endParaRPr>
          </a:p>
          <a:p>
            <a:endParaRPr lang="en-US" sz="4000" dirty="0">
              <a:latin typeface="Segoe UI"/>
              <a:cs typeface="Segoe UI"/>
            </a:endParaRPr>
          </a:p>
        </p:txBody>
      </p:sp>
      <p:sp>
        <p:nvSpPr>
          <p:cNvPr id="6" name="TextBox 5">
            <a:extLst>
              <a:ext uri="{FF2B5EF4-FFF2-40B4-BE49-F238E27FC236}">
                <a16:creationId xmlns:a16="http://schemas.microsoft.com/office/drawing/2014/main" id="{50AB8483-EAF1-0DB8-549F-A2CB34BDFBDF}"/>
              </a:ext>
            </a:extLst>
          </p:cNvPr>
          <p:cNvSpPr txBox="1"/>
          <p:nvPr/>
        </p:nvSpPr>
        <p:spPr>
          <a:xfrm>
            <a:off x="447264" y="190306"/>
            <a:ext cx="11006799" cy="707886"/>
          </a:xfrm>
          <a:prstGeom prst="rect">
            <a:avLst/>
          </a:prstGeom>
          <a:noFill/>
        </p:spPr>
        <p:txBody>
          <a:bodyPr wrap="square" lIns="91440" tIns="45720" rIns="91440" bIns="45720" rtlCol="0" anchor="t">
            <a:spAutoFit/>
          </a:bodyPr>
          <a:lstStyle/>
          <a:p>
            <a:r>
              <a:rPr lang="en-GB" sz="4000" dirty="0">
                <a:solidFill>
                  <a:srgbClr val="6FB39D"/>
                </a:solidFill>
                <a:cs typeface="Calibri"/>
              </a:rPr>
              <a:t>watch</a:t>
            </a:r>
          </a:p>
        </p:txBody>
      </p:sp>
    </p:spTree>
    <p:extLst>
      <p:ext uri="{BB962C8B-B14F-4D97-AF65-F5344CB8AC3E}">
        <p14:creationId xmlns:p14="http://schemas.microsoft.com/office/powerpoint/2010/main" val="2392479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ABB5320-2792-2EDE-37FA-7D562117525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52500" y="0"/>
            <a:ext cx="10285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486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D4231C-9DB0-2FFB-8D83-909EBB728E65}"/>
              </a:ext>
            </a:extLst>
          </p:cNvPr>
          <p:cNvPicPr>
            <a:picLocks noChangeAspect="1"/>
          </p:cNvPicPr>
          <p:nvPr/>
        </p:nvPicPr>
        <p:blipFill>
          <a:blip r:embed="rId2"/>
          <a:stretch>
            <a:fillRect/>
          </a:stretch>
        </p:blipFill>
        <p:spPr>
          <a:xfrm>
            <a:off x="1491844" y="0"/>
            <a:ext cx="9208312" cy="6858000"/>
          </a:xfrm>
          <a:prstGeom prst="rect">
            <a:avLst/>
          </a:prstGeom>
        </p:spPr>
      </p:pic>
    </p:spTree>
    <p:extLst>
      <p:ext uri="{BB962C8B-B14F-4D97-AF65-F5344CB8AC3E}">
        <p14:creationId xmlns:p14="http://schemas.microsoft.com/office/powerpoint/2010/main" val="842458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ald woman head">
            <a:extLst>
              <a:ext uri="{FF2B5EF4-FFF2-40B4-BE49-F238E27FC236}">
                <a16:creationId xmlns:a16="http://schemas.microsoft.com/office/drawing/2014/main" id="{26A50E4B-9CFA-C39C-4FCB-E46F24578EA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7851" y="956468"/>
            <a:ext cx="863266" cy="1021531"/>
          </a:xfrm>
          <a:prstGeom prst="rect">
            <a:avLst/>
          </a:prstGeom>
        </p:spPr>
      </p:pic>
      <p:pic>
        <p:nvPicPr>
          <p:cNvPr id="4" name="Graphic 3" descr="Bald woman head">
            <a:extLst>
              <a:ext uri="{FF2B5EF4-FFF2-40B4-BE49-F238E27FC236}">
                <a16:creationId xmlns:a16="http://schemas.microsoft.com/office/drawing/2014/main" id="{C8C0B985-272E-CD30-4A3C-D386C4C197B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5564" y="3429000"/>
            <a:ext cx="863266" cy="1021531"/>
          </a:xfrm>
          <a:prstGeom prst="rect">
            <a:avLst/>
          </a:prstGeom>
        </p:spPr>
      </p:pic>
      <p:pic>
        <p:nvPicPr>
          <p:cNvPr id="6" name="Graphic 5" descr="Bald woman head">
            <a:extLst>
              <a:ext uri="{FF2B5EF4-FFF2-40B4-BE49-F238E27FC236}">
                <a16:creationId xmlns:a16="http://schemas.microsoft.com/office/drawing/2014/main" id="{D9E5F543-3B78-B602-4023-65E6A75A83E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06466" y="5356883"/>
            <a:ext cx="863266" cy="1021531"/>
          </a:xfrm>
          <a:prstGeom prst="rect">
            <a:avLst/>
          </a:prstGeom>
        </p:spPr>
      </p:pic>
      <p:pic>
        <p:nvPicPr>
          <p:cNvPr id="7" name="Graphic 6" descr="Bald woman head">
            <a:extLst>
              <a:ext uri="{FF2B5EF4-FFF2-40B4-BE49-F238E27FC236}">
                <a16:creationId xmlns:a16="http://schemas.microsoft.com/office/drawing/2014/main" id="{EF168D82-ABA4-6BA9-70F3-D15DC105FA1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1914" y="5286818"/>
            <a:ext cx="863266" cy="1021531"/>
          </a:xfrm>
          <a:prstGeom prst="rect">
            <a:avLst/>
          </a:prstGeom>
        </p:spPr>
      </p:pic>
      <p:pic>
        <p:nvPicPr>
          <p:cNvPr id="8" name="Graphic 7" descr="Bald woman head">
            <a:extLst>
              <a:ext uri="{FF2B5EF4-FFF2-40B4-BE49-F238E27FC236}">
                <a16:creationId xmlns:a16="http://schemas.microsoft.com/office/drawing/2014/main" id="{7983A281-C457-56CB-C1F8-1C6E5A29D9B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03405" y="1416378"/>
            <a:ext cx="863266" cy="1021531"/>
          </a:xfrm>
          <a:prstGeom prst="rect">
            <a:avLst/>
          </a:prstGeom>
        </p:spPr>
      </p:pic>
      <p:pic>
        <p:nvPicPr>
          <p:cNvPr id="9" name="Graphic 8" descr="Bald woman head">
            <a:extLst>
              <a:ext uri="{FF2B5EF4-FFF2-40B4-BE49-F238E27FC236}">
                <a16:creationId xmlns:a16="http://schemas.microsoft.com/office/drawing/2014/main" id="{3E08403C-B084-8630-9F7D-4F02FEBA2C3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1172636" y="286049"/>
            <a:ext cx="863266" cy="1021531"/>
          </a:xfrm>
          <a:prstGeom prst="rect">
            <a:avLst/>
          </a:prstGeom>
        </p:spPr>
      </p:pic>
      <p:pic>
        <p:nvPicPr>
          <p:cNvPr id="10" name="Graphic 9" descr="Bald woman head">
            <a:extLst>
              <a:ext uri="{FF2B5EF4-FFF2-40B4-BE49-F238E27FC236}">
                <a16:creationId xmlns:a16="http://schemas.microsoft.com/office/drawing/2014/main" id="{0BD2DBFA-D284-44C1-FD83-F9F33D55BB5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8021538" y="5286818"/>
            <a:ext cx="863266" cy="1021531"/>
          </a:xfrm>
          <a:prstGeom prst="rect">
            <a:avLst/>
          </a:prstGeom>
        </p:spPr>
      </p:pic>
      <p:pic>
        <p:nvPicPr>
          <p:cNvPr id="13" name="Graphic 12" descr="Bald woman head">
            <a:extLst>
              <a:ext uri="{FF2B5EF4-FFF2-40B4-BE49-F238E27FC236}">
                <a16:creationId xmlns:a16="http://schemas.microsoft.com/office/drawing/2014/main" id="{5ED98AA3-7275-DF10-A7C0-9F0DBAE04D4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8306155" y="1433621"/>
            <a:ext cx="863266" cy="1021531"/>
          </a:xfrm>
          <a:prstGeom prst="rect">
            <a:avLst/>
          </a:prstGeom>
        </p:spPr>
      </p:pic>
      <p:pic>
        <p:nvPicPr>
          <p:cNvPr id="14" name="Graphic 13" descr="Bald woman head">
            <a:extLst>
              <a:ext uri="{FF2B5EF4-FFF2-40B4-BE49-F238E27FC236}">
                <a16:creationId xmlns:a16="http://schemas.microsoft.com/office/drawing/2014/main" id="{F5C1C7F5-09E7-0A93-8AFB-8F662E29FC7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0950098" y="2414299"/>
            <a:ext cx="863266" cy="1021531"/>
          </a:xfrm>
          <a:prstGeom prst="rect">
            <a:avLst/>
          </a:prstGeom>
        </p:spPr>
      </p:pic>
      <p:pic>
        <p:nvPicPr>
          <p:cNvPr id="15" name="Graphic 14" descr="Bald woman head">
            <a:extLst>
              <a:ext uri="{FF2B5EF4-FFF2-40B4-BE49-F238E27FC236}">
                <a16:creationId xmlns:a16="http://schemas.microsoft.com/office/drawing/2014/main" id="{EF74063A-8436-8A73-2F41-4487DB8D7A3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1162421" y="4395855"/>
            <a:ext cx="863266" cy="1021531"/>
          </a:xfrm>
          <a:prstGeom prst="rect">
            <a:avLst/>
          </a:prstGeom>
        </p:spPr>
      </p:pic>
      <p:sp>
        <p:nvSpPr>
          <p:cNvPr id="16" name="TextBox 15">
            <a:extLst>
              <a:ext uri="{FF2B5EF4-FFF2-40B4-BE49-F238E27FC236}">
                <a16:creationId xmlns:a16="http://schemas.microsoft.com/office/drawing/2014/main" id="{65BBEAB3-2547-2990-1FB1-EFCE24F6BDB4}"/>
              </a:ext>
            </a:extLst>
          </p:cNvPr>
          <p:cNvSpPr txBox="1"/>
          <p:nvPr/>
        </p:nvSpPr>
        <p:spPr>
          <a:xfrm>
            <a:off x="4749162" y="3287587"/>
            <a:ext cx="331842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t>Stakeholders</a:t>
            </a:r>
          </a:p>
        </p:txBody>
      </p:sp>
      <p:sp>
        <p:nvSpPr>
          <p:cNvPr id="18" name="Speech Bubble: Rectangle with Corners Rounded 17">
            <a:extLst>
              <a:ext uri="{FF2B5EF4-FFF2-40B4-BE49-F238E27FC236}">
                <a16:creationId xmlns:a16="http://schemas.microsoft.com/office/drawing/2014/main" id="{0A35DA22-3DBD-7EB7-BC5A-2B89177D011C}"/>
              </a:ext>
            </a:extLst>
          </p:cNvPr>
          <p:cNvSpPr/>
          <p:nvPr/>
        </p:nvSpPr>
        <p:spPr>
          <a:xfrm>
            <a:off x="1898734" y="4312255"/>
            <a:ext cx="2218844" cy="1021531"/>
          </a:xfrm>
          <a:prstGeom prst="wedgeRoundRectCallout">
            <a:avLst>
              <a:gd name="adj1" fmla="val -52563"/>
              <a:gd name="adj2" fmla="val 108041"/>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with Corners Rounded 18">
            <a:extLst>
              <a:ext uri="{FF2B5EF4-FFF2-40B4-BE49-F238E27FC236}">
                <a16:creationId xmlns:a16="http://schemas.microsoft.com/office/drawing/2014/main" id="{FD6D27CA-437E-372C-3404-CB85A177A46A}"/>
              </a:ext>
            </a:extLst>
          </p:cNvPr>
          <p:cNvSpPr/>
          <p:nvPr/>
        </p:nvSpPr>
        <p:spPr>
          <a:xfrm>
            <a:off x="1268830" y="199472"/>
            <a:ext cx="2682252" cy="1108110"/>
          </a:xfrm>
          <a:prstGeom prst="wedgeRoundRectCallout">
            <a:avLst>
              <a:gd name="adj1" fmla="val -58333"/>
              <a:gd name="adj2" fmla="val 81345"/>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Rectangle with Corners Rounded 19">
            <a:extLst>
              <a:ext uri="{FF2B5EF4-FFF2-40B4-BE49-F238E27FC236}">
                <a16:creationId xmlns:a16="http://schemas.microsoft.com/office/drawing/2014/main" id="{C5FF953D-09F7-C693-86E6-A8E854C12D20}"/>
              </a:ext>
            </a:extLst>
          </p:cNvPr>
          <p:cNvSpPr/>
          <p:nvPr/>
        </p:nvSpPr>
        <p:spPr>
          <a:xfrm>
            <a:off x="1420299" y="3037678"/>
            <a:ext cx="3156542" cy="930497"/>
          </a:xfrm>
          <a:prstGeom prst="wedgeRoundRectCallout">
            <a:avLst>
              <a:gd name="adj1" fmla="val -54556"/>
              <a:gd name="adj2" fmla="val 71413"/>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peech Bubble: Rectangle with Corners Rounded 20">
            <a:extLst>
              <a:ext uri="{FF2B5EF4-FFF2-40B4-BE49-F238E27FC236}">
                <a16:creationId xmlns:a16="http://schemas.microsoft.com/office/drawing/2014/main" id="{BEA54B00-CB89-D30A-D93A-4D0AE8457228}"/>
              </a:ext>
            </a:extLst>
          </p:cNvPr>
          <p:cNvSpPr/>
          <p:nvPr/>
        </p:nvSpPr>
        <p:spPr>
          <a:xfrm>
            <a:off x="4117578" y="199471"/>
            <a:ext cx="1982469" cy="2137331"/>
          </a:xfrm>
          <a:prstGeom prst="wedgeRoundRectCallout">
            <a:avLst>
              <a:gd name="adj1" fmla="val -60960"/>
              <a:gd name="adj2" fmla="val 3303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peech Bubble: Rectangle with Corners Rounded 21">
            <a:extLst>
              <a:ext uri="{FF2B5EF4-FFF2-40B4-BE49-F238E27FC236}">
                <a16:creationId xmlns:a16="http://schemas.microsoft.com/office/drawing/2014/main" id="{C0C95701-9412-84F1-A0B6-AB1E1C35D27F}"/>
              </a:ext>
            </a:extLst>
          </p:cNvPr>
          <p:cNvSpPr/>
          <p:nvPr/>
        </p:nvSpPr>
        <p:spPr>
          <a:xfrm>
            <a:off x="4469732" y="3970392"/>
            <a:ext cx="1732059" cy="1798287"/>
          </a:xfrm>
          <a:prstGeom prst="wedgeRoundRectCallout">
            <a:avLst>
              <a:gd name="adj1" fmla="val -55448"/>
              <a:gd name="adj2" fmla="val 7035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peech Bubble: Rectangle with Corners Rounded 23">
            <a:extLst>
              <a:ext uri="{FF2B5EF4-FFF2-40B4-BE49-F238E27FC236}">
                <a16:creationId xmlns:a16="http://schemas.microsoft.com/office/drawing/2014/main" id="{1484577F-9B3D-BE88-04BF-A5829F119EE6}"/>
              </a:ext>
            </a:extLst>
          </p:cNvPr>
          <p:cNvSpPr/>
          <p:nvPr/>
        </p:nvSpPr>
        <p:spPr>
          <a:xfrm>
            <a:off x="6265472" y="3970393"/>
            <a:ext cx="1921986" cy="1313982"/>
          </a:xfrm>
          <a:prstGeom prst="wedgeRoundRectCallout">
            <a:avLst>
              <a:gd name="adj1" fmla="val 38783"/>
              <a:gd name="adj2" fmla="val 91826"/>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peech Bubble: Rectangle with Corners Rounded 24">
            <a:extLst>
              <a:ext uri="{FF2B5EF4-FFF2-40B4-BE49-F238E27FC236}">
                <a16:creationId xmlns:a16="http://schemas.microsoft.com/office/drawing/2014/main" id="{E7467870-2E81-E5BF-EC42-8E115CCC63EE}"/>
              </a:ext>
            </a:extLst>
          </p:cNvPr>
          <p:cNvSpPr/>
          <p:nvPr/>
        </p:nvSpPr>
        <p:spPr>
          <a:xfrm>
            <a:off x="8123283" y="199471"/>
            <a:ext cx="2516840" cy="1021531"/>
          </a:xfrm>
          <a:prstGeom prst="wedgeRoundRectCallout">
            <a:avLst>
              <a:gd name="adj1" fmla="val 74509"/>
              <a:gd name="adj2" fmla="val 23241"/>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peech Bubble: Rectangle with Corners Rounded 26">
            <a:extLst>
              <a:ext uri="{FF2B5EF4-FFF2-40B4-BE49-F238E27FC236}">
                <a16:creationId xmlns:a16="http://schemas.microsoft.com/office/drawing/2014/main" id="{720C46A0-D8CA-EB8E-26B8-7FE0392A98C5}"/>
              </a:ext>
            </a:extLst>
          </p:cNvPr>
          <p:cNvSpPr/>
          <p:nvPr/>
        </p:nvSpPr>
        <p:spPr>
          <a:xfrm>
            <a:off x="6201791" y="286050"/>
            <a:ext cx="1819747" cy="2067636"/>
          </a:xfrm>
          <a:prstGeom prst="wedgeRoundRectCallout">
            <a:avLst>
              <a:gd name="adj1" fmla="val 67638"/>
              <a:gd name="adj2" fmla="val 34581"/>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peech Bubble: Rectangle with Corners Rounded 27">
            <a:extLst>
              <a:ext uri="{FF2B5EF4-FFF2-40B4-BE49-F238E27FC236}">
                <a16:creationId xmlns:a16="http://schemas.microsoft.com/office/drawing/2014/main" id="{6481E5AC-3DF3-3F18-C793-2C9630B0E249}"/>
              </a:ext>
            </a:extLst>
          </p:cNvPr>
          <p:cNvSpPr/>
          <p:nvPr/>
        </p:nvSpPr>
        <p:spPr>
          <a:xfrm>
            <a:off x="8763206" y="2353685"/>
            <a:ext cx="1936070" cy="1225662"/>
          </a:xfrm>
          <a:prstGeom prst="wedgeRoundRectCallout">
            <a:avLst>
              <a:gd name="adj1" fmla="val 62503"/>
              <a:gd name="adj2" fmla="val 10936"/>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peech Bubble: Rectangle with Corners Rounded 28">
            <a:extLst>
              <a:ext uri="{FF2B5EF4-FFF2-40B4-BE49-F238E27FC236}">
                <a16:creationId xmlns:a16="http://schemas.microsoft.com/office/drawing/2014/main" id="{DA62C7CF-03CC-717E-12B5-40BE3A6E7A52}"/>
              </a:ext>
            </a:extLst>
          </p:cNvPr>
          <p:cNvSpPr/>
          <p:nvPr/>
        </p:nvSpPr>
        <p:spPr>
          <a:xfrm>
            <a:off x="8373332" y="3880311"/>
            <a:ext cx="2032836" cy="1361695"/>
          </a:xfrm>
          <a:prstGeom prst="wedgeRoundRectCallout">
            <a:avLst>
              <a:gd name="adj1" fmla="val 86044"/>
              <a:gd name="adj2" fmla="val 40515"/>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C5EB4777-2983-3315-24D3-195B0EDFC151}"/>
              </a:ext>
            </a:extLst>
          </p:cNvPr>
          <p:cNvSpPr txBox="1"/>
          <p:nvPr/>
        </p:nvSpPr>
        <p:spPr>
          <a:xfrm>
            <a:off x="10329359" y="3534114"/>
            <a:ext cx="1706543" cy="383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Consumer</a:t>
            </a:r>
          </a:p>
        </p:txBody>
      </p:sp>
      <p:sp>
        <p:nvSpPr>
          <p:cNvPr id="32" name="TextBox 31">
            <a:extLst>
              <a:ext uri="{FF2B5EF4-FFF2-40B4-BE49-F238E27FC236}">
                <a16:creationId xmlns:a16="http://schemas.microsoft.com/office/drawing/2014/main" id="{FFBBDD82-E22F-2042-CB98-623A9EBD7F31}"/>
              </a:ext>
            </a:extLst>
          </p:cNvPr>
          <p:cNvSpPr txBox="1"/>
          <p:nvPr/>
        </p:nvSpPr>
        <p:spPr>
          <a:xfrm>
            <a:off x="4184384" y="6353162"/>
            <a:ext cx="2032836" cy="369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Fashion Brand</a:t>
            </a:r>
          </a:p>
        </p:txBody>
      </p:sp>
      <p:sp>
        <p:nvSpPr>
          <p:cNvPr id="33" name="TextBox 32">
            <a:extLst>
              <a:ext uri="{FF2B5EF4-FFF2-40B4-BE49-F238E27FC236}">
                <a16:creationId xmlns:a16="http://schemas.microsoft.com/office/drawing/2014/main" id="{2E105BE9-1A6D-9890-9EB0-77C26596B567}"/>
              </a:ext>
            </a:extLst>
          </p:cNvPr>
          <p:cNvSpPr txBox="1"/>
          <p:nvPr/>
        </p:nvSpPr>
        <p:spPr>
          <a:xfrm>
            <a:off x="59714" y="4510754"/>
            <a:ext cx="166837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Cotton Grower</a:t>
            </a:r>
          </a:p>
        </p:txBody>
      </p:sp>
      <p:sp>
        <p:nvSpPr>
          <p:cNvPr id="34" name="TextBox 33">
            <a:extLst>
              <a:ext uri="{FF2B5EF4-FFF2-40B4-BE49-F238E27FC236}">
                <a16:creationId xmlns:a16="http://schemas.microsoft.com/office/drawing/2014/main" id="{DDCBD7E3-B365-ACCC-A811-2A75385E3F0B}"/>
              </a:ext>
            </a:extLst>
          </p:cNvPr>
          <p:cNvSpPr txBox="1"/>
          <p:nvPr/>
        </p:nvSpPr>
        <p:spPr>
          <a:xfrm>
            <a:off x="221652" y="2044367"/>
            <a:ext cx="2032836" cy="369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Factory worker UK</a:t>
            </a:r>
          </a:p>
        </p:txBody>
      </p:sp>
      <p:sp>
        <p:nvSpPr>
          <p:cNvPr id="36" name="TextBox 35">
            <a:extLst>
              <a:ext uri="{FF2B5EF4-FFF2-40B4-BE49-F238E27FC236}">
                <a16:creationId xmlns:a16="http://schemas.microsoft.com/office/drawing/2014/main" id="{1F656422-51DE-969B-869A-008F20115C17}"/>
              </a:ext>
            </a:extLst>
          </p:cNvPr>
          <p:cNvSpPr txBox="1"/>
          <p:nvPr/>
        </p:nvSpPr>
        <p:spPr>
          <a:xfrm>
            <a:off x="3155902" y="2484535"/>
            <a:ext cx="1170117" cy="3799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Child</a:t>
            </a:r>
          </a:p>
        </p:txBody>
      </p:sp>
      <p:sp>
        <p:nvSpPr>
          <p:cNvPr id="37" name="TextBox 36">
            <a:extLst>
              <a:ext uri="{FF2B5EF4-FFF2-40B4-BE49-F238E27FC236}">
                <a16:creationId xmlns:a16="http://schemas.microsoft.com/office/drawing/2014/main" id="{140C5885-99B0-9ED5-0DE3-2F6D3284611F}"/>
              </a:ext>
            </a:extLst>
          </p:cNvPr>
          <p:cNvSpPr txBox="1"/>
          <p:nvPr/>
        </p:nvSpPr>
        <p:spPr>
          <a:xfrm>
            <a:off x="6558049" y="2437909"/>
            <a:ext cx="203283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Government Minister</a:t>
            </a:r>
          </a:p>
        </p:txBody>
      </p:sp>
      <p:sp>
        <p:nvSpPr>
          <p:cNvPr id="38" name="TextBox 37">
            <a:extLst>
              <a:ext uri="{FF2B5EF4-FFF2-40B4-BE49-F238E27FC236}">
                <a16:creationId xmlns:a16="http://schemas.microsoft.com/office/drawing/2014/main" id="{23AFB23E-9F9C-6049-8134-2A2CA2ADCBE1}"/>
              </a:ext>
            </a:extLst>
          </p:cNvPr>
          <p:cNvSpPr txBox="1"/>
          <p:nvPr/>
        </p:nvSpPr>
        <p:spPr>
          <a:xfrm>
            <a:off x="7289737" y="6353162"/>
            <a:ext cx="2032836" cy="369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Factory Owner</a:t>
            </a:r>
          </a:p>
        </p:txBody>
      </p:sp>
      <p:sp>
        <p:nvSpPr>
          <p:cNvPr id="39" name="TextBox 38">
            <a:extLst>
              <a:ext uri="{FF2B5EF4-FFF2-40B4-BE49-F238E27FC236}">
                <a16:creationId xmlns:a16="http://schemas.microsoft.com/office/drawing/2014/main" id="{FA408681-88F9-E48D-0C2E-5CFF0A9DBF99}"/>
              </a:ext>
            </a:extLst>
          </p:cNvPr>
          <p:cNvSpPr txBox="1"/>
          <p:nvPr/>
        </p:nvSpPr>
        <p:spPr>
          <a:xfrm>
            <a:off x="9992851" y="5544484"/>
            <a:ext cx="203283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Factory Worker Overseas</a:t>
            </a:r>
          </a:p>
        </p:txBody>
      </p:sp>
      <p:sp>
        <p:nvSpPr>
          <p:cNvPr id="40" name="TextBox 39">
            <a:extLst>
              <a:ext uri="{FF2B5EF4-FFF2-40B4-BE49-F238E27FC236}">
                <a16:creationId xmlns:a16="http://schemas.microsoft.com/office/drawing/2014/main" id="{6990D6FD-26F1-8D5C-9CAD-935F2A2C95CF}"/>
              </a:ext>
            </a:extLst>
          </p:cNvPr>
          <p:cNvSpPr txBox="1"/>
          <p:nvPr/>
        </p:nvSpPr>
        <p:spPr>
          <a:xfrm>
            <a:off x="9836570" y="1268843"/>
            <a:ext cx="203283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Environmental Charity CEO</a:t>
            </a:r>
          </a:p>
        </p:txBody>
      </p:sp>
      <p:sp>
        <p:nvSpPr>
          <p:cNvPr id="41" name="TextBox 40">
            <a:extLst>
              <a:ext uri="{FF2B5EF4-FFF2-40B4-BE49-F238E27FC236}">
                <a16:creationId xmlns:a16="http://schemas.microsoft.com/office/drawing/2014/main" id="{45A6124D-7544-576D-C187-43DFEA56FDEE}"/>
              </a:ext>
            </a:extLst>
          </p:cNvPr>
          <p:cNvSpPr txBox="1"/>
          <p:nvPr/>
        </p:nvSpPr>
        <p:spPr>
          <a:xfrm>
            <a:off x="487278" y="6353161"/>
            <a:ext cx="2032836" cy="369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River User</a:t>
            </a:r>
          </a:p>
        </p:txBody>
      </p:sp>
    </p:spTree>
    <p:extLst>
      <p:ext uri="{BB962C8B-B14F-4D97-AF65-F5344CB8AC3E}">
        <p14:creationId xmlns:p14="http://schemas.microsoft.com/office/powerpoint/2010/main" val="3371099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KWT-icon-corner-white.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94728" y="285955"/>
            <a:ext cx="4987522" cy="2224201"/>
          </a:xfrm>
          <a:prstGeom prst="rect">
            <a:avLst/>
          </a:prstGeom>
        </p:spPr>
      </p:pic>
      <p:sp>
        <p:nvSpPr>
          <p:cNvPr id="2" name="Rectangle 1"/>
          <p:cNvSpPr/>
          <p:nvPr/>
        </p:nvSpPr>
        <p:spPr>
          <a:xfrm>
            <a:off x="0" y="0"/>
            <a:ext cx="12192000" cy="6858000"/>
          </a:xfrm>
          <a:prstGeom prst="rect">
            <a:avLst/>
          </a:prstGeom>
          <a:solidFill>
            <a:srgbClr val="69B3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KWT-Portrait-white.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88039" y="2774950"/>
            <a:ext cx="815925" cy="1308100"/>
          </a:xfrm>
          <a:prstGeom prst="rect">
            <a:avLst/>
          </a:prstGeom>
        </p:spPr>
      </p:pic>
      <p:pic>
        <p:nvPicPr>
          <p:cNvPr id="4" name="Picture 3" descr="social-media-icons-white.g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16431" y="6540053"/>
            <a:ext cx="495300" cy="114300"/>
          </a:xfrm>
          <a:prstGeom prst="rect">
            <a:avLst/>
          </a:prstGeom>
        </p:spPr>
      </p:pic>
      <p:sp>
        <p:nvSpPr>
          <p:cNvPr id="10" name="TextBox 9"/>
          <p:cNvSpPr txBox="1"/>
          <p:nvPr/>
        </p:nvSpPr>
        <p:spPr>
          <a:xfrm>
            <a:off x="1803400" y="6459960"/>
            <a:ext cx="7725505" cy="184666"/>
          </a:xfrm>
          <a:prstGeom prst="rect">
            <a:avLst/>
          </a:prstGeom>
          <a:noFill/>
        </p:spPr>
        <p:txBody>
          <a:bodyPr wrap="square" lIns="0" tIns="0" rIns="0" bIns="0" rtlCol="0">
            <a:spAutoFit/>
          </a:bodyPr>
          <a:lstStyle/>
          <a:p>
            <a:pPr>
              <a:lnSpc>
                <a:spcPts val="700"/>
              </a:lnSpc>
            </a:pPr>
            <a:r>
              <a:rPr lang="en-US" sz="600" err="1">
                <a:solidFill>
                  <a:schemeClr val="bg1"/>
                </a:solidFill>
                <a:latin typeface="BloomSpeakOT-Regular"/>
                <a:cs typeface="BloomSpeakOT-Regular"/>
              </a:rPr>
              <a:t>Cadwch</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Gymru’n</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Daclus</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yn</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gwmni</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wedi</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ei</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gyfyngu</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trwy</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warant</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Rhif</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Cwmni</a:t>
            </a:r>
            <a:r>
              <a:rPr lang="en-US" sz="600">
                <a:solidFill>
                  <a:schemeClr val="bg1"/>
                </a:solidFill>
                <a:latin typeface="BloomSpeakOT-Regular"/>
                <a:cs typeface="BloomSpeakOT-Regular"/>
              </a:rPr>
              <a:t>: 4011164 </a:t>
            </a:r>
            <a:r>
              <a:rPr lang="en-US" sz="600" err="1">
                <a:solidFill>
                  <a:schemeClr val="bg1"/>
                </a:solidFill>
                <a:latin typeface="BloomSpeakOT-Regular"/>
                <a:cs typeface="BloomSpeakOT-Regular"/>
              </a:rPr>
              <a:t>Rhif</a:t>
            </a:r>
            <a:r>
              <a:rPr lang="en-US" sz="600">
                <a:solidFill>
                  <a:schemeClr val="bg1"/>
                </a:solidFill>
                <a:latin typeface="BloomSpeakOT-Regular"/>
                <a:cs typeface="BloomSpeakOT-Regular"/>
              </a:rPr>
              <a:t> </a:t>
            </a:r>
            <a:r>
              <a:rPr lang="en-US" sz="600" err="1">
                <a:solidFill>
                  <a:schemeClr val="bg1"/>
                </a:solidFill>
                <a:latin typeface="BloomSpeakOT-Regular"/>
                <a:cs typeface="BloomSpeakOT-Regular"/>
              </a:rPr>
              <a:t>Elusen</a:t>
            </a:r>
            <a:r>
              <a:rPr lang="en-US" sz="600">
                <a:solidFill>
                  <a:schemeClr val="bg1"/>
                </a:solidFill>
                <a:latin typeface="BloomSpeakOT-Regular"/>
                <a:cs typeface="BloomSpeakOT-Regular"/>
              </a:rPr>
              <a:t>: 1082058 </a:t>
            </a:r>
            <a:r>
              <a:rPr lang="en-US" sz="600" err="1">
                <a:solidFill>
                  <a:schemeClr val="bg1"/>
                </a:solidFill>
                <a:latin typeface="BloomSpeakOT-Regular"/>
                <a:cs typeface="BloomSpeakOT-Regular"/>
              </a:rPr>
              <a:t>Rhif</a:t>
            </a:r>
            <a:r>
              <a:rPr lang="en-US" sz="600">
                <a:solidFill>
                  <a:schemeClr val="bg1"/>
                </a:solidFill>
                <a:latin typeface="BloomSpeakOT-Regular"/>
                <a:cs typeface="BloomSpeakOT-Regular"/>
              </a:rPr>
              <a:t> TAW: 850 3958 13 </a:t>
            </a:r>
          </a:p>
          <a:p>
            <a:pPr>
              <a:lnSpc>
                <a:spcPts val="700"/>
              </a:lnSpc>
            </a:pPr>
            <a:r>
              <a:rPr lang="en-US" sz="600">
                <a:solidFill>
                  <a:schemeClr val="bg1"/>
                </a:solidFill>
                <a:latin typeface="BloomSpeakOT-Regular"/>
                <a:cs typeface="BloomSpeakOT-Regular"/>
              </a:rPr>
              <a:t>Keep Wales Tidy is a Company Limited by Guarantee. Company Registration Number: 4011164 Charity Registration Number: 1082058 VAT Registration Number: 850 3958 13</a:t>
            </a:r>
          </a:p>
        </p:txBody>
      </p:sp>
      <p:grpSp>
        <p:nvGrpSpPr>
          <p:cNvPr id="17" name="Group 16"/>
          <p:cNvGrpSpPr/>
          <p:nvPr/>
        </p:nvGrpSpPr>
        <p:grpSpPr>
          <a:xfrm>
            <a:off x="1803401" y="6108701"/>
            <a:ext cx="4735391" cy="278015"/>
            <a:chOff x="279400" y="6108700"/>
            <a:chExt cx="4735391" cy="278015"/>
          </a:xfrm>
        </p:grpSpPr>
        <p:sp>
          <p:nvSpPr>
            <p:cNvPr id="9" name="TextBox 8"/>
            <p:cNvSpPr txBox="1"/>
            <p:nvPr/>
          </p:nvSpPr>
          <p:spPr>
            <a:xfrm>
              <a:off x="279400" y="6108700"/>
              <a:ext cx="4735391" cy="276999"/>
            </a:xfrm>
            <a:prstGeom prst="rect">
              <a:avLst/>
            </a:prstGeom>
            <a:noFill/>
          </p:spPr>
          <p:txBody>
            <a:bodyPr wrap="square" lIns="0" tIns="0" rIns="0" bIns="0" rtlCol="0">
              <a:spAutoFit/>
            </a:bodyPr>
            <a:lstStyle/>
            <a:p>
              <a:pPr>
                <a:lnSpc>
                  <a:spcPts val="1100"/>
                </a:lnSpc>
              </a:pPr>
              <a:r>
                <a:rPr lang="en-US" sz="900">
                  <a:solidFill>
                    <a:schemeClr val="bg1"/>
                  </a:solidFill>
                  <a:latin typeface="BloomSpeakOT-Regular"/>
                  <a:cs typeface="BloomSpeakOT-Regular"/>
                </a:rPr>
                <a:t>33-35 </a:t>
              </a:r>
              <a:r>
                <a:rPr lang="en-US" sz="900" err="1">
                  <a:solidFill>
                    <a:schemeClr val="bg1"/>
                  </a:solidFill>
                  <a:latin typeface="BloomSpeakOT-Regular"/>
                  <a:cs typeface="BloomSpeakOT-Regular"/>
                </a:rPr>
                <a:t>Heol</a:t>
              </a:r>
              <a:r>
                <a:rPr lang="en-US" sz="900">
                  <a:solidFill>
                    <a:schemeClr val="bg1"/>
                  </a:solidFill>
                  <a:latin typeface="BloomSpeakOT-Regular"/>
                  <a:cs typeface="BloomSpeakOT-Regular"/>
                </a:rPr>
                <a:t> </a:t>
              </a:r>
              <a:r>
                <a:rPr lang="en-US" sz="900" err="1">
                  <a:solidFill>
                    <a:schemeClr val="bg1"/>
                  </a:solidFill>
                  <a:latin typeface="BloomSpeakOT-Regular"/>
                  <a:cs typeface="BloomSpeakOT-Regular"/>
                </a:rPr>
                <a:t>yr</a:t>
              </a:r>
              <a:r>
                <a:rPr lang="en-US" sz="900">
                  <a:solidFill>
                    <a:schemeClr val="bg1"/>
                  </a:solidFill>
                  <a:latin typeface="BloomSpeakOT-Regular"/>
                  <a:cs typeface="BloomSpeakOT-Regular"/>
                </a:rPr>
                <a:t> </a:t>
              </a:r>
              <a:r>
                <a:rPr lang="en-US" sz="900" err="1">
                  <a:solidFill>
                    <a:schemeClr val="bg1"/>
                  </a:solidFill>
                  <a:latin typeface="BloomSpeakOT-Regular"/>
                  <a:cs typeface="BloomSpeakOT-Regular"/>
                </a:rPr>
                <a:t>Eglwys</a:t>
              </a:r>
              <a:r>
                <a:rPr lang="en-US" sz="900">
                  <a:solidFill>
                    <a:schemeClr val="bg1"/>
                  </a:solidFill>
                  <a:latin typeface="BloomSpeakOT-Regular"/>
                  <a:cs typeface="BloomSpeakOT-Regular"/>
                </a:rPr>
                <a:t> </a:t>
              </a:r>
              <a:r>
                <a:rPr lang="en-US" sz="900" err="1">
                  <a:solidFill>
                    <a:schemeClr val="bg1"/>
                  </a:solidFill>
                  <a:latin typeface="BloomSpeakOT-Regular"/>
                  <a:cs typeface="BloomSpeakOT-Regular"/>
                </a:rPr>
                <a:t>Gadeiriol</a:t>
              </a:r>
              <a:r>
                <a:rPr lang="en-US" sz="900">
                  <a:solidFill>
                    <a:schemeClr val="bg1"/>
                  </a:solidFill>
                  <a:latin typeface="BloomSpeakOT-Regular"/>
                  <a:cs typeface="BloomSpeakOT-Regular"/>
                </a:rPr>
                <a:t>, </a:t>
              </a:r>
              <a:r>
                <a:rPr lang="en-US" sz="900" err="1">
                  <a:solidFill>
                    <a:schemeClr val="bg1"/>
                  </a:solidFill>
                  <a:latin typeface="BloomSpeakOT-Regular"/>
                  <a:cs typeface="BloomSpeakOT-Regular"/>
                </a:rPr>
                <a:t>Caerdydd</a:t>
              </a:r>
              <a:r>
                <a:rPr lang="en-US" sz="900">
                  <a:solidFill>
                    <a:schemeClr val="bg1"/>
                  </a:solidFill>
                  <a:latin typeface="BloomSpeakOT-Regular"/>
                  <a:cs typeface="BloomSpeakOT-Regular"/>
                </a:rPr>
                <a:t>, CF11 9HB  |  33-35 Cathedral Rd, Cardiff, CF11 9HB</a:t>
              </a:r>
            </a:p>
            <a:p>
              <a:pPr>
                <a:lnSpc>
                  <a:spcPts val="1100"/>
                </a:lnSpc>
              </a:pPr>
              <a:r>
                <a:rPr lang="en-US" sz="900">
                  <a:solidFill>
                    <a:schemeClr val="bg1"/>
                  </a:solidFill>
                  <a:latin typeface="BloomSpeakOT-Regular"/>
                  <a:cs typeface="BloomSpeakOT-Regular"/>
                </a:rPr>
                <a:t>     029 2025 6767        </a:t>
              </a:r>
              <a:r>
                <a:rPr lang="en-US" sz="900" err="1">
                  <a:solidFill>
                    <a:schemeClr val="bg1"/>
                  </a:solidFill>
                  <a:latin typeface="BloomSpeakOT-Regular"/>
                  <a:cs typeface="BloomSpeakOT-Regular"/>
                </a:rPr>
                <a:t>cadwchgymrundaclus.org</a:t>
              </a:r>
              <a:r>
                <a:rPr lang="en-US" sz="900">
                  <a:solidFill>
                    <a:schemeClr val="bg1"/>
                  </a:solidFill>
                  <a:latin typeface="BloomSpeakOT-Regular"/>
                  <a:cs typeface="BloomSpeakOT-Regular"/>
                </a:rPr>
                <a:t>  |  </a:t>
              </a:r>
              <a:r>
                <a:rPr lang="en-US" sz="900" err="1">
                  <a:solidFill>
                    <a:schemeClr val="bg1"/>
                  </a:solidFill>
                  <a:latin typeface="BloomSpeakOT-Regular"/>
                  <a:cs typeface="BloomSpeakOT-Regular"/>
                </a:rPr>
                <a:t>keepwalestidy.org</a:t>
              </a:r>
              <a:r>
                <a:rPr lang="en-US" sz="900">
                  <a:solidFill>
                    <a:schemeClr val="bg1"/>
                  </a:solidFill>
                  <a:latin typeface="BloomSpeakOT-Regular"/>
                  <a:cs typeface="BloomSpeakOT-Regular"/>
                </a:rPr>
                <a:t>       </a:t>
              </a:r>
              <a:r>
                <a:rPr lang="en-US" sz="900" err="1">
                  <a:solidFill>
                    <a:schemeClr val="bg1"/>
                  </a:solidFill>
                  <a:latin typeface="BloomSpeakOT-Regular"/>
                  <a:cs typeface="BloomSpeakOT-Regular"/>
                </a:rPr>
                <a:t>comms@keepwalestidy.org</a:t>
              </a:r>
              <a:endParaRPr lang="en-US" sz="900">
                <a:solidFill>
                  <a:schemeClr val="bg1"/>
                </a:solidFill>
                <a:latin typeface="BloomSpeakOT-Regular"/>
                <a:cs typeface="BloomSpeakOT-Regular"/>
              </a:endParaRPr>
            </a:p>
          </p:txBody>
        </p:sp>
        <p:pic>
          <p:nvPicPr>
            <p:cNvPr id="14" name="Picture 13" descr="weblogo.gif"/>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40884" y="6277114"/>
              <a:ext cx="92710" cy="92710"/>
            </a:xfrm>
            <a:prstGeom prst="rect">
              <a:avLst/>
            </a:prstGeom>
          </p:spPr>
        </p:pic>
        <p:pic>
          <p:nvPicPr>
            <p:cNvPr id="15" name="Picture 14" descr="telephoneNumber.gif"/>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9400" y="6264414"/>
              <a:ext cx="99060" cy="90189"/>
            </a:xfrm>
            <a:prstGeom prst="rect">
              <a:avLst/>
            </a:prstGeom>
          </p:spPr>
        </p:pic>
        <p:pic>
          <p:nvPicPr>
            <p:cNvPr id="16" name="Picture 15" descr="microscope-icon.gif"/>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68675" y="6261239"/>
              <a:ext cx="82550" cy="125476"/>
            </a:xfrm>
            <a:prstGeom prst="rect">
              <a:avLst/>
            </a:prstGeom>
          </p:spPr>
        </p:pic>
      </p:grpSp>
    </p:spTree>
    <p:extLst>
      <p:ext uri="{BB962C8B-B14F-4D97-AF65-F5344CB8AC3E}">
        <p14:creationId xmlns:p14="http://schemas.microsoft.com/office/powerpoint/2010/main" val="3305123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63307" y="544249"/>
            <a:ext cx="10300946" cy="1323439"/>
          </a:xfrm>
          <a:prstGeom prst="rect">
            <a:avLst/>
          </a:prstGeom>
          <a:noFill/>
        </p:spPr>
        <p:txBody>
          <a:bodyPr wrap="square" rtlCol="0">
            <a:spAutoFit/>
          </a:bodyPr>
          <a:lstStyle/>
          <a:p>
            <a:r>
              <a:rPr lang="en-GB" sz="4000" dirty="0">
                <a:solidFill>
                  <a:srgbClr val="6FB39D"/>
                </a:solidFill>
              </a:rPr>
              <a:t>1. It takes 2,700 litres of water to grow the cotton needed for a t-shirt</a:t>
            </a:r>
            <a:endParaRPr lang="en-GB" sz="4000" dirty="0"/>
          </a:p>
        </p:txBody>
      </p:sp>
      <p:sp>
        <p:nvSpPr>
          <p:cNvPr id="2" name="Content Placeholder 2">
            <a:extLst>
              <a:ext uri="{FF2B5EF4-FFF2-40B4-BE49-F238E27FC236}">
                <a16:creationId xmlns:a16="http://schemas.microsoft.com/office/drawing/2014/main" id="{BD961067-80D1-EBD9-5D2C-A20F904CB2D7}"/>
              </a:ext>
            </a:extLst>
          </p:cNvPr>
          <p:cNvSpPr txBox="1">
            <a:spLocks/>
          </p:cNvSpPr>
          <p:nvPr/>
        </p:nvSpPr>
        <p:spPr>
          <a:xfrm>
            <a:off x="645695" y="2314157"/>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The water needed to produce a T-shirt would provide 900 days of water (WWF) </a:t>
            </a:r>
          </a:p>
          <a:p>
            <a:pPr marL="0" indent="0">
              <a:buNone/>
            </a:pPr>
            <a:endParaRPr lang="en-GB" sz="3200" dirty="0"/>
          </a:p>
          <a:p>
            <a:r>
              <a:rPr lang="en-GB" sz="3200" dirty="0"/>
              <a:t>The annual footprints of household’s new and existing clothing are the same as the carbon emissions from driving a car 6,000 miles</a:t>
            </a:r>
          </a:p>
          <a:p>
            <a:endParaRPr lang="en-GB" sz="3200" dirty="0"/>
          </a:p>
          <a:p>
            <a:r>
              <a:rPr lang="en-GB" sz="3200" dirty="0"/>
              <a:t>70% of all water used globally is for agriculture</a:t>
            </a:r>
          </a:p>
        </p:txBody>
      </p:sp>
    </p:spTree>
    <p:extLst>
      <p:ext uri="{BB962C8B-B14F-4D97-AF65-F5344CB8AC3E}">
        <p14:creationId xmlns:p14="http://schemas.microsoft.com/office/powerpoint/2010/main" val="339284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945527" y="1603029"/>
            <a:ext cx="10300946" cy="4154984"/>
          </a:xfrm>
          <a:prstGeom prst="rect">
            <a:avLst/>
          </a:prstGeom>
          <a:noFill/>
        </p:spPr>
        <p:txBody>
          <a:bodyPr wrap="square" rtlCol="0">
            <a:spAutoFit/>
          </a:bodyPr>
          <a:lstStyle/>
          <a:p>
            <a:pPr algn="ctr"/>
            <a:r>
              <a:rPr lang="en-GB" sz="6600" dirty="0">
                <a:solidFill>
                  <a:srgbClr val="6FB39D"/>
                </a:solidFill>
              </a:rPr>
              <a:t>2. An estimated £140 million worth (350,000 tonnes) of used clothing goes to landfill every year in the UK</a:t>
            </a:r>
            <a:endParaRPr lang="en-GB" sz="6600" dirty="0"/>
          </a:p>
        </p:txBody>
      </p:sp>
    </p:spTree>
    <p:extLst>
      <p:ext uri="{BB962C8B-B14F-4D97-AF65-F5344CB8AC3E}">
        <p14:creationId xmlns:p14="http://schemas.microsoft.com/office/powerpoint/2010/main" val="256455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47264" y="190306"/>
            <a:ext cx="11070967" cy="1323439"/>
          </a:xfrm>
          <a:prstGeom prst="rect">
            <a:avLst/>
          </a:prstGeom>
          <a:noFill/>
        </p:spPr>
        <p:txBody>
          <a:bodyPr wrap="square" rtlCol="0">
            <a:spAutoFit/>
          </a:bodyPr>
          <a:lstStyle/>
          <a:p>
            <a:r>
              <a:rPr lang="en-GB" sz="4000" dirty="0">
                <a:solidFill>
                  <a:srgbClr val="6FB39D"/>
                </a:solidFill>
              </a:rPr>
              <a:t>2. An estimated £140 million worth (350,000 tonnes) of used clothing goes to landfill every year in the UK</a:t>
            </a:r>
            <a:endParaRPr lang="en-GB" sz="4000" dirty="0"/>
          </a:p>
        </p:txBody>
      </p:sp>
      <p:pic>
        <p:nvPicPr>
          <p:cNvPr id="3" name="Picture 2">
            <a:extLst>
              <a:ext uri="{FF2B5EF4-FFF2-40B4-BE49-F238E27FC236}">
                <a16:creationId xmlns:a16="http://schemas.microsoft.com/office/drawing/2014/main" id="{5E3ED867-6B13-04A0-33CD-3F701F1BC72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62603" y="1595535"/>
            <a:ext cx="9230838" cy="5105962"/>
          </a:xfrm>
          <a:prstGeom prst="rect">
            <a:avLst/>
          </a:prstGeom>
        </p:spPr>
      </p:pic>
    </p:spTree>
    <p:extLst>
      <p:ext uri="{BB962C8B-B14F-4D97-AF65-F5344CB8AC3E}">
        <p14:creationId xmlns:p14="http://schemas.microsoft.com/office/powerpoint/2010/main" val="279995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945527" y="1603029"/>
            <a:ext cx="10300946" cy="4154984"/>
          </a:xfrm>
          <a:prstGeom prst="rect">
            <a:avLst/>
          </a:prstGeom>
          <a:noFill/>
        </p:spPr>
        <p:txBody>
          <a:bodyPr wrap="square" rtlCol="0">
            <a:spAutoFit/>
          </a:bodyPr>
          <a:lstStyle/>
          <a:p>
            <a:pPr algn="ctr"/>
            <a:r>
              <a:rPr lang="en-GB" sz="6600" dirty="0">
                <a:solidFill>
                  <a:srgbClr val="6FB39D"/>
                </a:solidFill>
              </a:rPr>
              <a:t>3. 20% of the water lost from the Aral Sea was caused by cotton consumption in the EU</a:t>
            </a:r>
            <a:endParaRPr lang="en-GB" sz="6600" dirty="0"/>
          </a:p>
        </p:txBody>
      </p:sp>
    </p:spTree>
    <p:extLst>
      <p:ext uri="{BB962C8B-B14F-4D97-AF65-F5344CB8AC3E}">
        <p14:creationId xmlns:p14="http://schemas.microsoft.com/office/powerpoint/2010/main" val="372667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47264" y="190306"/>
            <a:ext cx="11070967" cy="1323439"/>
          </a:xfrm>
          <a:prstGeom prst="rect">
            <a:avLst/>
          </a:prstGeom>
          <a:noFill/>
        </p:spPr>
        <p:txBody>
          <a:bodyPr wrap="square" rtlCol="0">
            <a:spAutoFit/>
          </a:bodyPr>
          <a:lstStyle/>
          <a:p>
            <a:pPr algn="ctr"/>
            <a:r>
              <a:rPr lang="en-GB" sz="4000" dirty="0">
                <a:solidFill>
                  <a:srgbClr val="6FB39D"/>
                </a:solidFill>
              </a:rPr>
              <a:t>3. 20% of the water lost from the Aral Sea was caused by cotton consumption in the EU</a:t>
            </a:r>
            <a:endParaRPr lang="en-GB" sz="4000" dirty="0"/>
          </a:p>
        </p:txBody>
      </p:sp>
      <p:sp>
        <p:nvSpPr>
          <p:cNvPr id="2" name="Content Placeholder 2">
            <a:extLst>
              <a:ext uri="{FF2B5EF4-FFF2-40B4-BE49-F238E27FC236}">
                <a16:creationId xmlns:a16="http://schemas.microsoft.com/office/drawing/2014/main" id="{6A9494C7-A4A6-70E4-98A0-968BD13B381E}"/>
              </a:ext>
            </a:extLst>
          </p:cNvPr>
          <p:cNvSpPr txBox="1">
            <a:spLocks/>
          </p:cNvSpPr>
          <p:nvPr/>
        </p:nvSpPr>
        <p:spPr>
          <a:xfrm>
            <a:off x="352075" y="2506662"/>
            <a:ext cx="309211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Over 90% of the water footprint of UK clothing is overseas, often in countries which have water stress or scarcity. </a:t>
            </a:r>
          </a:p>
        </p:txBody>
      </p:sp>
      <p:pic>
        <p:nvPicPr>
          <p:cNvPr id="1028" name="Picture 4" descr="See the source image">
            <a:extLst>
              <a:ext uri="{FF2B5EF4-FFF2-40B4-BE49-F238E27FC236}">
                <a16:creationId xmlns:a16="http://schemas.microsoft.com/office/drawing/2014/main" id="{4D32E82B-D509-8286-0016-274B040E8D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30317" y="1685560"/>
            <a:ext cx="7909608" cy="472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247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945527" y="1603029"/>
            <a:ext cx="10300946" cy="4154984"/>
          </a:xfrm>
          <a:prstGeom prst="rect">
            <a:avLst/>
          </a:prstGeom>
          <a:noFill/>
        </p:spPr>
        <p:txBody>
          <a:bodyPr wrap="square" rtlCol="0">
            <a:spAutoFit/>
          </a:bodyPr>
          <a:lstStyle/>
          <a:p>
            <a:pPr algn="ctr"/>
            <a:r>
              <a:rPr lang="en-GB" sz="6600" dirty="0">
                <a:solidFill>
                  <a:srgbClr val="6FB39D"/>
                </a:solidFill>
              </a:rPr>
              <a:t>4. In Cambodia the fashion industry has caused approximately 60% of the countries water pollution</a:t>
            </a:r>
            <a:endParaRPr lang="en-GB" sz="6600" dirty="0"/>
          </a:p>
        </p:txBody>
      </p:sp>
    </p:spTree>
    <p:extLst>
      <p:ext uri="{BB962C8B-B14F-4D97-AF65-F5344CB8AC3E}">
        <p14:creationId xmlns:p14="http://schemas.microsoft.com/office/powerpoint/2010/main" val="17336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5724B3-58D2-96D9-9A2A-0E4B635187FC}"/>
              </a:ext>
            </a:extLst>
          </p:cNvPr>
          <p:cNvSpPr txBox="1"/>
          <p:nvPr/>
        </p:nvSpPr>
        <p:spPr>
          <a:xfrm>
            <a:off x="447264" y="190306"/>
            <a:ext cx="11070967" cy="1323439"/>
          </a:xfrm>
          <a:prstGeom prst="rect">
            <a:avLst/>
          </a:prstGeom>
          <a:noFill/>
        </p:spPr>
        <p:txBody>
          <a:bodyPr wrap="square" rtlCol="0">
            <a:spAutoFit/>
          </a:bodyPr>
          <a:lstStyle/>
          <a:p>
            <a:pPr algn="ctr"/>
            <a:r>
              <a:rPr lang="en-GB" sz="4000" dirty="0">
                <a:solidFill>
                  <a:srgbClr val="6FB39D"/>
                </a:solidFill>
              </a:rPr>
              <a:t>4. In Cambodia the fashion industry has caused approximately 60% of the countries water pollution</a:t>
            </a:r>
            <a:endParaRPr lang="en-GB" sz="4000" dirty="0"/>
          </a:p>
        </p:txBody>
      </p:sp>
      <p:sp>
        <p:nvSpPr>
          <p:cNvPr id="2" name="Content Placeholder 2">
            <a:extLst>
              <a:ext uri="{FF2B5EF4-FFF2-40B4-BE49-F238E27FC236}">
                <a16:creationId xmlns:a16="http://schemas.microsoft.com/office/drawing/2014/main" id="{6A9494C7-A4A6-70E4-98A0-968BD13B381E}"/>
              </a:ext>
            </a:extLst>
          </p:cNvPr>
          <p:cNvSpPr txBox="1">
            <a:spLocks/>
          </p:cNvSpPr>
          <p:nvPr/>
        </p:nvSpPr>
        <p:spPr>
          <a:xfrm>
            <a:off x="223739" y="1815774"/>
            <a:ext cx="353011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Globally ¾ of water needed for the dying process becomes an undrinkable toxic mix of dyes, salts, alkalis and heavy metals.</a:t>
            </a:r>
          </a:p>
          <a:p>
            <a:endParaRPr lang="en-GB" dirty="0"/>
          </a:p>
          <a:p>
            <a:r>
              <a:rPr lang="en-GB" dirty="0"/>
              <a:t>Some chemicals used to dye clothing in Asia are banned for use in the EU</a:t>
            </a:r>
          </a:p>
        </p:txBody>
      </p:sp>
      <p:pic>
        <p:nvPicPr>
          <p:cNvPr id="2050" name="Picture 2" descr="Bangladesh battles with pollution along the Buriganga river">
            <a:extLst>
              <a:ext uri="{FF2B5EF4-FFF2-40B4-BE49-F238E27FC236}">
                <a16:creationId xmlns:a16="http://schemas.microsoft.com/office/drawing/2014/main" id="{8D3D2FE5-B685-583A-F7FF-5A4D59E6692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94484" y="1559101"/>
            <a:ext cx="7660524" cy="510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262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462a2d9-f055-4e0b-a931-2d9f1fccad37">
      <Terms xmlns="http://schemas.microsoft.com/office/infopath/2007/PartnerControls"/>
    </lcf76f155ced4ddcb4097134ff3c332f>
    <TaxCatchAll xmlns="17ab7feb-103c-43e2-999d-b4ab3178c1c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7F21B16058BA48B86AAD76BAD68A00" ma:contentTypeVersion="16" ma:contentTypeDescription="Create a new document." ma:contentTypeScope="" ma:versionID="239455224098cc4e596f469f956b9bed">
  <xsd:schema xmlns:xsd="http://www.w3.org/2001/XMLSchema" xmlns:xs="http://www.w3.org/2001/XMLSchema" xmlns:p="http://schemas.microsoft.com/office/2006/metadata/properties" xmlns:ns2="7462a2d9-f055-4e0b-a931-2d9f1fccad37" xmlns:ns3="17ab7feb-103c-43e2-999d-b4ab3178c1c5" targetNamespace="http://schemas.microsoft.com/office/2006/metadata/properties" ma:root="true" ma:fieldsID="6339cc50951b7badbb0749bd3c1456b0" ns2:_="" ns3:_="">
    <xsd:import namespace="7462a2d9-f055-4e0b-a931-2d9f1fccad37"/>
    <xsd:import namespace="17ab7feb-103c-43e2-999d-b4ab3178c1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2a2d9-f055-4e0b-a931-2d9f1fcca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dfb753-039b-4cfc-8f14-50b6fd69c1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ab7feb-103c-43e2-999d-b4ab3178c1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5f9b3e-dbc7-48bb-85c8-cb5db7cffad8}" ma:internalName="TaxCatchAll" ma:showField="CatchAllData" ma:web="17ab7feb-103c-43e2-999d-b4ab3178c1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6381ED-7FE2-42A0-93DE-FC9363D1E9B7}">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purl.org/dc/dcmitype/"/>
    <ds:schemaRef ds:uri="17ab7feb-103c-43e2-999d-b4ab3178c1c5"/>
    <ds:schemaRef ds:uri="7462a2d9-f055-4e0b-a931-2d9f1fccad37"/>
    <ds:schemaRef ds:uri="http://www.w3.org/XML/1998/namespace"/>
    <ds:schemaRef ds:uri="http://purl.org/dc/elements/1.1/"/>
  </ds:schemaRefs>
</ds:datastoreItem>
</file>

<file path=customXml/itemProps2.xml><?xml version="1.0" encoding="utf-8"?>
<ds:datastoreItem xmlns:ds="http://schemas.openxmlformats.org/officeDocument/2006/customXml" ds:itemID="{6E6ED742-D7B5-4ADB-B260-E508F4A1961E}">
  <ds:schemaRefs>
    <ds:schemaRef ds:uri="http://schemas.microsoft.com/sharepoint/v3/contenttype/forms"/>
  </ds:schemaRefs>
</ds:datastoreItem>
</file>

<file path=customXml/itemProps3.xml><?xml version="1.0" encoding="utf-8"?>
<ds:datastoreItem xmlns:ds="http://schemas.openxmlformats.org/officeDocument/2006/customXml" ds:itemID="{431805CA-8584-4C7D-BCFF-42104327DB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62a2d9-f055-4e0b-a931-2d9f1fccad37"/>
    <ds:schemaRef ds:uri="17ab7feb-103c-43e2-999d-b4ab3178c1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4599</TotalTime>
  <Words>896</Words>
  <Application>Microsoft Office PowerPoint</Application>
  <PresentationFormat>Widescreen</PresentationFormat>
  <Paragraphs>79</Paragraphs>
  <Slides>28</Slides>
  <Notes>12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Bloom Speak OT</vt:lpstr>
      <vt:lpstr>BloomSpeakOT-Bold</vt:lpstr>
      <vt:lpstr>BloomSpeakOT-Heavy</vt:lpstr>
      <vt:lpstr>BloomSpeakOT-Regular</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It’s ok for big brands to say they don’t know what happens to workers and the environment in their supply chain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Makes Your T-Shirt?</dc:title>
  <dc:creator>Fran Watkin</dc:creator>
  <cp:lastModifiedBy>Alex Prescot</cp:lastModifiedBy>
  <cp:revision>22</cp:revision>
  <cp:lastPrinted>2022-11-02T11:03:18Z</cp:lastPrinted>
  <dcterms:created xsi:type="dcterms:W3CDTF">2022-11-02T09:06:13Z</dcterms:created>
  <dcterms:modified xsi:type="dcterms:W3CDTF">2023-01-09T16:41:44Z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0x010100AF7F21B16058BA48B86AAD76BAD68A00</vt:lpwstr>
  </property>
  <property fmtid="{D5CDD505-2E9C-101B-9397-08002B2CF9AE}" pid="3" name="MediaServiceImageTags">
    <vt:lpwstr/>
  </property>
</Properties>
</file>