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4"/>
  </p:sldMasterIdLst>
  <p:notesMasterIdLst>
    <p:notesMasterId r:id="rId12"/>
  </p:notesMasterIdLst>
  <p:handoutMasterIdLst>
    <p:handoutMasterId r:id="rId13"/>
  </p:handoutMasterIdLst>
  <p:sldIdLst>
    <p:sldId id="256" r:id="rId5"/>
    <p:sldId id="260" r:id="rId6"/>
    <p:sldId id="257" r:id="rId7"/>
    <p:sldId id="263" r:id="rId8"/>
    <p:sldId id="269" r:id="rId9"/>
    <p:sldId id="270" r:id="rId10"/>
    <p:sldId id="262" r:id="rId11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B39D"/>
    <a:srgbClr val="6FB39D"/>
    <a:srgbClr val="D0E3EA"/>
    <a:srgbClr val="C65279"/>
    <a:srgbClr val="B13A62"/>
    <a:srgbClr val="4BACC6"/>
    <a:srgbClr val="60E146"/>
    <a:srgbClr val="5D8F40"/>
    <a:srgbClr val="60449B"/>
    <a:srgbClr val="1E3F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738C11-13B9-47E0-8595-E7C7FB7A6ED8}" v="3" dt="2023-01-13T13:36:54.3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rin Hughes" userId="0984fbda-3dfb-47ba-913a-d81f9652bf21" providerId="ADAL" clId="{D09992E9-37A2-42A1-AC5A-7407C866E021}"/>
    <pc:docChg chg="custSel modSld">
      <pc:chgData name="Catrin Hughes" userId="0984fbda-3dfb-47ba-913a-d81f9652bf21" providerId="ADAL" clId="{D09992E9-37A2-42A1-AC5A-7407C866E021}" dt="2022-11-09T08:46:41.404" v="112" actId="20577"/>
      <pc:docMkLst>
        <pc:docMk/>
      </pc:docMkLst>
      <pc:sldChg chg="modNotesTx">
        <pc:chgData name="Catrin Hughes" userId="0984fbda-3dfb-47ba-913a-d81f9652bf21" providerId="ADAL" clId="{D09992E9-37A2-42A1-AC5A-7407C866E021}" dt="2022-11-09T08:46:41.404" v="112" actId="20577"/>
        <pc:sldMkLst>
          <pc:docMk/>
          <pc:sldMk cId="766431213" sldId="276"/>
        </pc:sldMkLst>
      </pc:sldChg>
    </pc:docChg>
  </pc:docChgLst>
  <pc:docChgLst>
    <pc:chgData name="Laura Haig" userId="0f962ca9-4357-41b5-9aa9-6332d3d6b8c8" providerId="ADAL" clId="{B1CE18BB-788A-4D8A-B2E7-7AABD14F45B4}"/>
    <pc:docChg chg="undo redo custSel addSld delSld modSld sldOrd modMainMaster modNotesMaster">
      <pc:chgData name="Laura Haig" userId="0f962ca9-4357-41b5-9aa9-6332d3d6b8c8" providerId="ADAL" clId="{B1CE18BB-788A-4D8A-B2E7-7AABD14F45B4}" dt="2022-11-15T09:06:43.940" v="12512"/>
      <pc:docMkLst>
        <pc:docMk/>
      </pc:docMkLst>
      <pc:sldChg chg="modSp mod">
        <pc:chgData name="Laura Haig" userId="0f962ca9-4357-41b5-9aa9-6332d3d6b8c8" providerId="ADAL" clId="{B1CE18BB-788A-4D8A-B2E7-7AABD14F45B4}" dt="2022-11-08T15:14:24.793" v="6529" actId="1076"/>
        <pc:sldMkLst>
          <pc:docMk/>
          <pc:sldMk cId="1571723687" sldId="256"/>
        </pc:sldMkLst>
        <pc:spChg chg="mod">
          <ac:chgData name="Laura Haig" userId="0f962ca9-4357-41b5-9aa9-6332d3d6b8c8" providerId="ADAL" clId="{B1CE18BB-788A-4D8A-B2E7-7AABD14F45B4}" dt="2022-11-08T15:14:24.793" v="6529" actId="1076"/>
          <ac:spMkLst>
            <pc:docMk/>
            <pc:sldMk cId="1571723687" sldId="256"/>
            <ac:spMk id="6" creationId="{00000000-0000-0000-0000-000000000000}"/>
          </ac:spMkLst>
        </pc:spChg>
        <pc:picChg chg="mod">
          <ac:chgData name="Laura Haig" userId="0f962ca9-4357-41b5-9aa9-6332d3d6b8c8" providerId="ADAL" clId="{B1CE18BB-788A-4D8A-B2E7-7AABD14F45B4}" dt="2022-11-08T15:14:21.530" v="6528" actId="1076"/>
          <ac:picMkLst>
            <pc:docMk/>
            <pc:sldMk cId="1571723687" sldId="256"/>
            <ac:picMk id="5" creationId="{00000000-0000-0000-0000-000000000000}"/>
          </ac:picMkLst>
        </pc:picChg>
        <pc:picChg chg="mod">
          <ac:chgData name="Laura Haig" userId="0f962ca9-4357-41b5-9aa9-6332d3d6b8c8" providerId="ADAL" clId="{B1CE18BB-788A-4D8A-B2E7-7AABD14F45B4}" dt="2022-11-08T15:11:23.670" v="6511" actId="1076"/>
          <ac:picMkLst>
            <pc:docMk/>
            <pc:sldMk cId="1571723687" sldId="256"/>
            <ac:picMk id="7" creationId="{00000000-0000-0000-0000-000000000000}"/>
          </ac:picMkLst>
        </pc:picChg>
        <pc:picChg chg="mod">
          <ac:chgData name="Laura Haig" userId="0f962ca9-4357-41b5-9aa9-6332d3d6b8c8" providerId="ADAL" clId="{B1CE18BB-788A-4D8A-B2E7-7AABD14F45B4}" dt="2022-11-08T15:13:31.484" v="6524" actId="29295"/>
          <ac:picMkLst>
            <pc:docMk/>
            <pc:sldMk cId="1571723687" sldId="256"/>
            <ac:picMk id="8" creationId="{00000000-0000-0000-0000-000000000000}"/>
          </ac:picMkLst>
        </pc:picChg>
      </pc:sldChg>
      <pc:sldChg chg="addSp delSp modSp mod">
        <pc:chgData name="Laura Haig" userId="0f962ca9-4357-41b5-9aa9-6332d3d6b8c8" providerId="ADAL" clId="{B1CE18BB-788A-4D8A-B2E7-7AABD14F45B4}" dt="2022-11-08T15:33:55.792" v="6638" actId="478"/>
        <pc:sldMkLst>
          <pc:docMk/>
          <pc:sldMk cId="2774710922" sldId="260"/>
        </pc:sldMkLst>
        <pc:spChg chg="mod">
          <ac:chgData name="Laura Haig" userId="0f962ca9-4357-41b5-9aa9-6332d3d6b8c8" providerId="ADAL" clId="{B1CE18BB-788A-4D8A-B2E7-7AABD14F45B4}" dt="2022-11-08T13:55:43.386" v="6260"/>
          <ac:spMkLst>
            <pc:docMk/>
            <pc:sldMk cId="2774710922" sldId="260"/>
            <ac:spMk id="4" creationId="{00000000-0000-0000-0000-000000000000}"/>
          </ac:spMkLst>
        </pc:spChg>
        <pc:picChg chg="add del mod">
          <ac:chgData name="Laura Haig" userId="0f962ca9-4357-41b5-9aa9-6332d3d6b8c8" providerId="ADAL" clId="{B1CE18BB-788A-4D8A-B2E7-7AABD14F45B4}" dt="2022-11-08T15:33:04.234" v="6634" actId="478"/>
          <ac:picMkLst>
            <pc:docMk/>
            <pc:sldMk cId="2774710922" sldId="260"/>
            <ac:picMk id="4098" creationId="{9F6E6DED-A6CB-1A23-88D7-416A52AB4153}"/>
          </ac:picMkLst>
        </pc:picChg>
        <pc:picChg chg="add del mod">
          <ac:chgData name="Laura Haig" userId="0f962ca9-4357-41b5-9aa9-6332d3d6b8c8" providerId="ADAL" clId="{B1CE18BB-788A-4D8A-B2E7-7AABD14F45B4}" dt="2022-11-08T15:33:55.792" v="6638" actId="478"/>
          <ac:picMkLst>
            <pc:docMk/>
            <pc:sldMk cId="2774710922" sldId="260"/>
            <ac:picMk id="4100" creationId="{B1B7F5FE-83B1-E8F8-8B0F-EA18C5DEEFF3}"/>
          </ac:picMkLst>
        </pc:picChg>
      </pc:sldChg>
      <pc:sldChg chg="delSp modSp mod modNotesTx">
        <pc:chgData name="Laura Haig" userId="0f962ca9-4357-41b5-9aa9-6332d3d6b8c8" providerId="ADAL" clId="{B1CE18BB-788A-4D8A-B2E7-7AABD14F45B4}" dt="2022-11-11T11:48:55.469" v="11630" actId="20577"/>
        <pc:sldMkLst>
          <pc:docMk/>
          <pc:sldMk cId="3452147457" sldId="261"/>
        </pc:sldMkLst>
        <pc:spChg chg="mod">
          <ac:chgData name="Laura Haig" userId="0f962ca9-4357-41b5-9aa9-6332d3d6b8c8" providerId="ADAL" clId="{B1CE18BB-788A-4D8A-B2E7-7AABD14F45B4}" dt="2022-11-08T13:55:43.386" v="6260"/>
          <ac:spMkLst>
            <pc:docMk/>
            <pc:sldMk cId="3452147457" sldId="261"/>
            <ac:spMk id="2" creationId="{00000000-0000-0000-0000-000000000000}"/>
          </ac:spMkLst>
        </pc:spChg>
        <pc:spChg chg="del">
          <ac:chgData name="Laura Haig" userId="0f962ca9-4357-41b5-9aa9-6332d3d6b8c8" providerId="ADAL" clId="{B1CE18BB-788A-4D8A-B2E7-7AABD14F45B4}" dt="2022-11-02T12:29:46.832" v="699" actId="478"/>
          <ac:spMkLst>
            <pc:docMk/>
            <pc:sldMk cId="3452147457" sldId="261"/>
            <ac:spMk id="3" creationId="{00000000-0000-0000-0000-000000000000}"/>
          </ac:spMkLst>
        </pc:spChg>
        <pc:spChg chg="del">
          <ac:chgData name="Laura Haig" userId="0f962ca9-4357-41b5-9aa9-6332d3d6b8c8" providerId="ADAL" clId="{B1CE18BB-788A-4D8A-B2E7-7AABD14F45B4}" dt="2022-11-02T12:29:42.428" v="698" actId="478"/>
          <ac:spMkLst>
            <pc:docMk/>
            <pc:sldMk cId="3452147457" sldId="261"/>
            <ac:spMk id="5" creationId="{00000000-0000-0000-0000-000000000000}"/>
          </ac:spMkLst>
        </pc:spChg>
        <pc:picChg chg="mod">
          <ac:chgData name="Laura Haig" userId="0f962ca9-4357-41b5-9aa9-6332d3d6b8c8" providerId="ADAL" clId="{B1CE18BB-788A-4D8A-B2E7-7AABD14F45B4}" dt="2022-11-08T13:55:43.386" v="6260"/>
          <ac:picMkLst>
            <pc:docMk/>
            <pc:sldMk cId="3452147457" sldId="261"/>
            <ac:picMk id="6" creationId="{6B08DAEF-EB2B-27A2-50AE-425938210491}"/>
          </ac:picMkLst>
        </pc:picChg>
      </pc:sldChg>
      <pc:sldChg chg="modSp mod">
        <pc:chgData name="Laura Haig" userId="0f962ca9-4357-41b5-9aa9-6332d3d6b8c8" providerId="ADAL" clId="{B1CE18BB-788A-4D8A-B2E7-7AABD14F45B4}" dt="2022-11-08T15:48:58.858" v="6697" actId="14100"/>
        <pc:sldMkLst>
          <pc:docMk/>
          <pc:sldMk cId="3305123825" sldId="262"/>
        </pc:sldMkLst>
        <pc:spChg chg="mod">
          <ac:chgData name="Laura Haig" userId="0f962ca9-4357-41b5-9aa9-6332d3d6b8c8" providerId="ADAL" clId="{B1CE18BB-788A-4D8A-B2E7-7AABD14F45B4}" dt="2022-11-08T15:48:58.858" v="6697" actId="14100"/>
          <ac:spMkLst>
            <pc:docMk/>
            <pc:sldMk cId="3305123825" sldId="262"/>
            <ac:spMk id="2" creationId="{00000000-0000-0000-0000-000000000000}"/>
          </ac:spMkLst>
        </pc:spChg>
        <pc:spChg chg="mod">
          <ac:chgData name="Laura Haig" userId="0f962ca9-4357-41b5-9aa9-6332d3d6b8c8" providerId="ADAL" clId="{B1CE18BB-788A-4D8A-B2E7-7AABD14F45B4}" dt="2022-11-08T13:55:43.386" v="6260"/>
          <ac:spMkLst>
            <pc:docMk/>
            <pc:sldMk cId="3305123825" sldId="262"/>
            <ac:spMk id="9" creationId="{00000000-0000-0000-0000-000000000000}"/>
          </ac:spMkLst>
        </pc:spChg>
        <pc:spChg chg="mod">
          <ac:chgData name="Laura Haig" userId="0f962ca9-4357-41b5-9aa9-6332d3d6b8c8" providerId="ADAL" clId="{B1CE18BB-788A-4D8A-B2E7-7AABD14F45B4}" dt="2022-11-08T13:55:43.386" v="6260"/>
          <ac:spMkLst>
            <pc:docMk/>
            <pc:sldMk cId="3305123825" sldId="262"/>
            <ac:spMk id="10" creationId="{00000000-0000-0000-0000-000000000000}"/>
          </ac:spMkLst>
        </pc:spChg>
        <pc:grpChg chg="mod">
          <ac:chgData name="Laura Haig" userId="0f962ca9-4357-41b5-9aa9-6332d3d6b8c8" providerId="ADAL" clId="{B1CE18BB-788A-4D8A-B2E7-7AABD14F45B4}" dt="2022-11-08T13:55:43.386" v="6260"/>
          <ac:grpSpMkLst>
            <pc:docMk/>
            <pc:sldMk cId="3305123825" sldId="262"/>
            <ac:grpSpMk id="17" creationId="{00000000-0000-0000-0000-000000000000}"/>
          </ac:grpSpMkLst>
        </pc:grpChg>
        <pc:picChg chg="mod">
          <ac:chgData name="Laura Haig" userId="0f962ca9-4357-41b5-9aa9-6332d3d6b8c8" providerId="ADAL" clId="{B1CE18BB-788A-4D8A-B2E7-7AABD14F45B4}" dt="2022-11-08T13:55:43.386" v="6260"/>
          <ac:picMkLst>
            <pc:docMk/>
            <pc:sldMk cId="3305123825" sldId="262"/>
            <ac:picMk id="3" creationId="{00000000-0000-0000-0000-000000000000}"/>
          </ac:picMkLst>
        </pc:picChg>
        <pc:picChg chg="mod">
          <ac:chgData name="Laura Haig" userId="0f962ca9-4357-41b5-9aa9-6332d3d6b8c8" providerId="ADAL" clId="{B1CE18BB-788A-4D8A-B2E7-7AABD14F45B4}" dt="2022-11-08T13:55:43.386" v="6260"/>
          <ac:picMkLst>
            <pc:docMk/>
            <pc:sldMk cId="3305123825" sldId="262"/>
            <ac:picMk id="4" creationId="{00000000-0000-0000-0000-000000000000}"/>
          </ac:picMkLst>
        </pc:picChg>
        <pc:picChg chg="mod">
          <ac:chgData name="Laura Haig" userId="0f962ca9-4357-41b5-9aa9-6332d3d6b8c8" providerId="ADAL" clId="{B1CE18BB-788A-4D8A-B2E7-7AABD14F45B4}" dt="2022-11-08T13:55:43.386" v="6260"/>
          <ac:picMkLst>
            <pc:docMk/>
            <pc:sldMk cId="3305123825" sldId="262"/>
            <ac:picMk id="8" creationId="{00000000-0000-0000-0000-000000000000}"/>
          </ac:picMkLst>
        </pc:picChg>
        <pc:picChg chg="mod">
          <ac:chgData name="Laura Haig" userId="0f962ca9-4357-41b5-9aa9-6332d3d6b8c8" providerId="ADAL" clId="{B1CE18BB-788A-4D8A-B2E7-7AABD14F45B4}" dt="2022-11-08T13:55:43.386" v="6260"/>
          <ac:picMkLst>
            <pc:docMk/>
            <pc:sldMk cId="3305123825" sldId="262"/>
            <ac:picMk id="14" creationId="{00000000-0000-0000-0000-000000000000}"/>
          </ac:picMkLst>
        </pc:picChg>
        <pc:picChg chg="mod">
          <ac:chgData name="Laura Haig" userId="0f962ca9-4357-41b5-9aa9-6332d3d6b8c8" providerId="ADAL" clId="{B1CE18BB-788A-4D8A-B2E7-7AABD14F45B4}" dt="2022-11-08T13:55:43.386" v="6260"/>
          <ac:picMkLst>
            <pc:docMk/>
            <pc:sldMk cId="3305123825" sldId="262"/>
            <ac:picMk id="15" creationId="{00000000-0000-0000-0000-000000000000}"/>
          </ac:picMkLst>
        </pc:picChg>
        <pc:picChg chg="mod">
          <ac:chgData name="Laura Haig" userId="0f962ca9-4357-41b5-9aa9-6332d3d6b8c8" providerId="ADAL" clId="{B1CE18BB-788A-4D8A-B2E7-7AABD14F45B4}" dt="2022-11-08T13:55:43.386" v="6260"/>
          <ac:picMkLst>
            <pc:docMk/>
            <pc:sldMk cId="3305123825" sldId="262"/>
            <ac:picMk id="16" creationId="{00000000-0000-0000-0000-000000000000}"/>
          </ac:picMkLst>
        </pc:picChg>
      </pc:sldChg>
      <pc:sldChg chg="addSp delSp modSp mod modNotesTx">
        <pc:chgData name="Laura Haig" userId="0f962ca9-4357-41b5-9aa9-6332d3d6b8c8" providerId="ADAL" clId="{B1CE18BB-788A-4D8A-B2E7-7AABD14F45B4}" dt="2022-11-11T11:58:33.915" v="11809" actId="20577"/>
        <pc:sldMkLst>
          <pc:docMk/>
          <pc:sldMk cId="1876735470" sldId="263"/>
        </pc:sldMkLst>
        <pc:spChg chg="mod">
          <ac:chgData name="Laura Haig" userId="0f962ca9-4357-41b5-9aa9-6332d3d6b8c8" providerId="ADAL" clId="{B1CE18BB-788A-4D8A-B2E7-7AABD14F45B4}" dt="2022-11-08T15:01:17.304" v="6419" actId="1076"/>
          <ac:spMkLst>
            <pc:docMk/>
            <pc:sldMk cId="1876735470" sldId="263"/>
            <ac:spMk id="2" creationId="{AA843E22-0150-BB4E-5540-61A9FCA8B3AF}"/>
          </ac:spMkLst>
        </pc:spChg>
        <pc:spChg chg="mod">
          <ac:chgData name="Laura Haig" userId="0f962ca9-4357-41b5-9aa9-6332d3d6b8c8" providerId="ADAL" clId="{B1CE18BB-788A-4D8A-B2E7-7AABD14F45B4}" dt="2022-11-08T15:01:17.304" v="6419" actId="1076"/>
          <ac:spMkLst>
            <pc:docMk/>
            <pc:sldMk cId="1876735470" sldId="263"/>
            <ac:spMk id="3" creationId="{E02AF024-E06B-3AFA-EDF9-F37EEF845061}"/>
          </ac:spMkLst>
        </pc:spChg>
        <pc:spChg chg="del mod ord">
          <ac:chgData name="Laura Haig" userId="0f962ca9-4357-41b5-9aa9-6332d3d6b8c8" providerId="ADAL" clId="{B1CE18BB-788A-4D8A-B2E7-7AABD14F45B4}" dt="2022-11-02T14:07:05.391" v="1153" actId="478"/>
          <ac:spMkLst>
            <pc:docMk/>
            <pc:sldMk cId="1876735470" sldId="263"/>
            <ac:spMk id="4" creationId="{5E12A3E0-B9F0-F539-69A7-3215BD2556D1}"/>
          </ac:spMkLst>
        </pc:spChg>
        <pc:spChg chg="del mod">
          <ac:chgData name="Laura Haig" userId="0f962ca9-4357-41b5-9aa9-6332d3d6b8c8" providerId="ADAL" clId="{B1CE18BB-788A-4D8A-B2E7-7AABD14F45B4}" dt="2022-11-02T14:07:19.653" v="1157" actId="478"/>
          <ac:spMkLst>
            <pc:docMk/>
            <pc:sldMk cId="1876735470" sldId="263"/>
            <ac:spMk id="5" creationId="{94789837-303E-D486-0AE7-45C3E15C23C7}"/>
          </ac:spMkLst>
        </pc:spChg>
        <pc:spChg chg="add mod">
          <ac:chgData name="Laura Haig" userId="0f962ca9-4357-41b5-9aa9-6332d3d6b8c8" providerId="ADAL" clId="{B1CE18BB-788A-4D8A-B2E7-7AABD14F45B4}" dt="2022-11-08T15:01:17.304" v="6419" actId="1076"/>
          <ac:spMkLst>
            <pc:docMk/>
            <pc:sldMk cId="1876735470" sldId="263"/>
            <ac:spMk id="6" creationId="{06CDF247-1F8F-F189-4290-7E5CE4274161}"/>
          </ac:spMkLst>
        </pc:spChg>
        <pc:spChg chg="add del mod">
          <ac:chgData name="Laura Haig" userId="0f962ca9-4357-41b5-9aa9-6332d3d6b8c8" providerId="ADAL" clId="{B1CE18BB-788A-4D8A-B2E7-7AABD14F45B4}" dt="2022-11-02T14:07:16.245" v="1156" actId="478"/>
          <ac:spMkLst>
            <pc:docMk/>
            <pc:sldMk cId="1876735470" sldId="263"/>
            <ac:spMk id="8" creationId="{2D465C77-BCE3-A123-96CE-1D1A1A770626}"/>
          </ac:spMkLst>
        </pc:spChg>
        <pc:spChg chg="add del">
          <ac:chgData name="Laura Haig" userId="0f962ca9-4357-41b5-9aa9-6332d3d6b8c8" providerId="ADAL" clId="{B1CE18BB-788A-4D8A-B2E7-7AABD14F45B4}" dt="2022-11-02T15:19:39.492" v="1722" actId="478"/>
          <ac:spMkLst>
            <pc:docMk/>
            <pc:sldMk cId="1876735470" sldId="263"/>
            <ac:spMk id="9" creationId="{BB1F55E8-CF57-6E0A-AFD5-3DA139988F3B}"/>
          </ac:spMkLst>
        </pc:spChg>
        <pc:spChg chg="add del">
          <ac:chgData name="Laura Haig" userId="0f962ca9-4357-41b5-9aa9-6332d3d6b8c8" providerId="ADAL" clId="{B1CE18BB-788A-4D8A-B2E7-7AABD14F45B4}" dt="2022-11-02T15:19:39.492" v="1722" actId="478"/>
          <ac:spMkLst>
            <pc:docMk/>
            <pc:sldMk cId="1876735470" sldId="263"/>
            <ac:spMk id="10" creationId="{B2BF78A5-5462-F36B-E838-E04B4D172313}"/>
          </ac:spMkLst>
        </pc:spChg>
        <pc:spChg chg="add del">
          <ac:chgData name="Laura Haig" userId="0f962ca9-4357-41b5-9aa9-6332d3d6b8c8" providerId="ADAL" clId="{B1CE18BB-788A-4D8A-B2E7-7AABD14F45B4}" dt="2022-11-02T15:19:39.492" v="1722" actId="478"/>
          <ac:spMkLst>
            <pc:docMk/>
            <pc:sldMk cId="1876735470" sldId="263"/>
            <ac:spMk id="11" creationId="{60AAC36A-6393-B603-6D8E-67E77ABFEE01}"/>
          </ac:spMkLst>
        </pc:spChg>
        <pc:spChg chg="add del">
          <ac:chgData name="Laura Haig" userId="0f962ca9-4357-41b5-9aa9-6332d3d6b8c8" providerId="ADAL" clId="{B1CE18BB-788A-4D8A-B2E7-7AABD14F45B4}" dt="2022-11-02T15:19:39.492" v="1722" actId="478"/>
          <ac:spMkLst>
            <pc:docMk/>
            <pc:sldMk cId="1876735470" sldId="263"/>
            <ac:spMk id="12" creationId="{68D2AA67-461E-E72C-17CF-021FA147C2FF}"/>
          </ac:spMkLst>
        </pc:spChg>
        <pc:spChg chg="add del">
          <ac:chgData name="Laura Haig" userId="0f962ca9-4357-41b5-9aa9-6332d3d6b8c8" providerId="ADAL" clId="{B1CE18BB-788A-4D8A-B2E7-7AABD14F45B4}" dt="2022-11-02T15:19:39.492" v="1722" actId="478"/>
          <ac:spMkLst>
            <pc:docMk/>
            <pc:sldMk cId="1876735470" sldId="263"/>
            <ac:spMk id="13" creationId="{10D672A8-E37D-83AE-6E68-5DE69310B94A}"/>
          </ac:spMkLst>
        </pc:spChg>
        <pc:spChg chg="add del">
          <ac:chgData name="Laura Haig" userId="0f962ca9-4357-41b5-9aa9-6332d3d6b8c8" providerId="ADAL" clId="{B1CE18BB-788A-4D8A-B2E7-7AABD14F45B4}" dt="2022-11-02T15:19:39.492" v="1722" actId="478"/>
          <ac:spMkLst>
            <pc:docMk/>
            <pc:sldMk cId="1876735470" sldId="263"/>
            <ac:spMk id="14" creationId="{9E5DDDEF-3908-A3A1-8510-EE53B7884137}"/>
          </ac:spMkLst>
        </pc:spChg>
        <pc:spChg chg="add del mod">
          <ac:chgData name="Laura Haig" userId="0f962ca9-4357-41b5-9aa9-6332d3d6b8c8" providerId="ADAL" clId="{B1CE18BB-788A-4D8A-B2E7-7AABD14F45B4}" dt="2022-11-02T15:19:47.317" v="1725" actId="478"/>
          <ac:spMkLst>
            <pc:docMk/>
            <pc:sldMk cId="1876735470" sldId="263"/>
            <ac:spMk id="15" creationId="{9C2100CB-3A8F-4DE9-075D-C946745DE3DF}"/>
          </ac:spMkLst>
        </pc:spChg>
        <pc:spChg chg="add del mod">
          <ac:chgData name="Laura Haig" userId="0f962ca9-4357-41b5-9aa9-6332d3d6b8c8" providerId="ADAL" clId="{B1CE18BB-788A-4D8A-B2E7-7AABD14F45B4}" dt="2022-11-02T15:19:47.317" v="1725" actId="478"/>
          <ac:spMkLst>
            <pc:docMk/>
            <pc:sldMk cId="1876735470" sldId="263"/>
            <ac:spMk id="16" creationId="{A6370F42-624C-D69F-2337-1DAAFD96C07C}"/>
          </ac:spMkLst>
        </pc:spChg>
        <pc:spChg chg="add del mod">
          <ac:chgData name="Laura Haig" userId="0f962ca9-4357-41b5-9aa9-6332d3d6b8c8" providerId="ADAL" clId="{B1CE18BB-788A-4D8A-B2E7-7AABD14F45B4}" dt="2022-11-02T15:19:47.317" v="1725" actId="478"/>
          <ac:spMkLst>
            <pc:docMk/>
            <pc:sldMk cId="1876735470" sldId="263"/>
            <ac:spMk id="17" creationId="{639AEB19-60E6-22FB-EAE4-874507BFBFD7}"/>
          </ac:spMkLst>
        </pc:spChg>
        <pc:spChg chg="add del mod">
          <ac:chgData name="Laura Haig" userId="0f962ca9-4357-41b5-9aa9-6332d3d6b8c8" providerId="ADAL" clId="{B1CE18BB-788A-4D8A-B2E7-7AABD14F45B4}" dt="2022-11-02T15:19:47.317" v="1725" actId="478"/>
          <ac:spMkLst>
            <pc:docMk/>
            <pc:sldMk cId="1876735470" sldId="263"/>
            <ac:spMk id="18" creationId="{2C238B73-5D49-833E-2C0C-02DACD8E55B9}"/>
          </ac:spMkLst>
        </pc:spChg>
        <pc:spChg chg="add del mod">
          <ac:chgData name="Laura Haig" userId="0f962ca9-4357-41b5-9aa9-6332d3d6b8c8" providerId="ADAL" clId="{B1CE18BB-788A-4D8A-B2E7-7AABD14F45B4}" dt="2022-11-02T15:19:47.317" v="1725" actId="478"/>
          <ac:spMkLst>
            <pc:docMk/>
            <pc:sldMk cId="1876735470" sldId="263"/>
            <ac:spMk id="19" creationId="{B9621562-A3A4-C1F1-CF91-9F11A1047812}"/>
          </ac:spMkLst>
        </pc:spChg>
        <pc:spChg chg="add del mod">
          <ac:chgData name="Laura Haig" userId="0f962ca9-4357-41b5-9aa9-6332d3d6b8c8" providerId="ADAL" clId="{B1CE18BB-788A-4D8A-B2E7-7AABD14F45B4}" dt="2022-11-02T15:19:47.317" v="1725" actId="478"/>
          <ac:spMkLst>
            <pc:docMk/>
            <pc:sldMk cId="1876735470" sldId="263"/>
            <ac:spMk id="20" creationId="{555605EA-3FAA-99CE-92D3-1DFEA9D55DC8}"/>
          </ac:spMkLst>
        </pc:spChg>
        <pc:spChg chg="add del">
          <ac:chgData name="Laura Haig" userId="0f962ca9-4357-41b5-9aa9-6332d3d6b8c8" providerId="ADAL" clId="{B1CE18BB-788A-4D8A-B2E7-7AABD14F45B4}" dt="2022-11-02T15:19:56.655" v="1727" actId="478"/>
          <ac:spMkLst>
            <pc:docMk/>
            <pc:sldMk cId="1876735470" sldId="263"/>
            <ac:spMk id="21" creationId="{3F30861C-3C6E-5A48-65D8-6BD31EB096E4}"/>
          </ac:spMkLst>
        </pc:spChg>
        <pc:spChg chg="add del mod">
          <ac:chgData name="Laura Haig" userId="0f962ca9-4357-41b5-9aa9-6332d3d6b8c8" providerId="ADAL" clId="{B1CE18BB-788A-4D8A-B2E7-7AABD14F45B4}" dt="2022-11-02T15:20:05.329" v="1731" actId="478"/>
          <ac:spMkLst>
            <pc:docMk/>
            <pc:sldMk cId="1876735470" sldId="263"/>
            <ac:spMk id="23" creationId="{F4B1100E-60ED-19B5-3D01-001D9EEACA38}"/>
          </ac:spMkLst>
        </pc:spChg>
        <pc:spChg chg="add del">
          <ac:chgData name="Laura Haig" userId="0f962ca9-4357-41b5-9aa9-6332d3d6b8c8" providerId="ADAL" clId="{B1CE18BB-788A-4D8A-B2E7-7AABD14F45B4}" dt="2022-11-02T15:20:09.324" v="1733" actId="478"/>
          <ac:spMkLst>
            <pc:docMk/>
            <pc:sldMk cId="1876735470" sldId="263"/>
            <ac:spMk id="24" creationId="{F2513070-8AA1-8BF6-1B4B-F9A13D5E83F9}"/>
          </ac:spMkLst>
        </pc:spChg>
        <pc:spChg chg="add del">
          <ac:chgData name="Laura Haig" userId="0f962ca9-4357-41b5-9aa9-6332d3d6b8c8" providerId="ADAL" clId="{B1CE18BB-788A-4D8A-B2E7-7AABD14F45B4}" dt="2022-11-02T15:20:20.942" v="1735" actId="478"/>
          <ac:spMkLst>
            <pc:docMk/>
            <pc:sldMk cId="1876735470" sldId="263"/>
            <ac:spMk id="25" creationId="{921E0606-D7FA-264A-E2AE-5D1CDC89D2EE}"/>
          </ac:spMkLst>
        </pc:spChg>
        <pc:spChg chg="add del">
          <ac:chgData name="Laura Haig" userId="0f962ca9-4357-41b5-9aa9-6332d3d6b8c8" providerId="ADAL" clId="{B1CE18BB-788A-4D8A-B2E7-7AABD14F45B4}" dt="2022-11-02T15:20:31.573" v="1737" actId="478"/>
          <ac:spMkLst>
            <pc:docMk/>
            <pc:sldMk cId="1876735470" sldId="263"/>
            <ac:spMk id="26" creationId="{C04F55E7-8B03-640A-D434-4B9326159565}"/>
          </ac:spMkLst>
        </pc:spChg>
        <pc:spChg chg="add del mod">
          <ac:chgData name="Laura Haig" userId="0f962ca9-4357-41b5-9aa9-6332d3d6b8c8" providerId="ADAL" clId="{B1CE18BB-788A-4D8A-B2E7-7AABD14F45B4}" dt="2022-11-02T15:20:50.285" v="1742" actId="478"/>
          <ac:spMkLst>
            <pc:docMk/>
            <pc:sldMk cId="1876735470" sldId="263"/>
            <ac:spMk id="27" creationId="{D83E87C3-4934-C9A5-2A26-9011A44778AC}"/>
          </ac:spMkLst>
        </pc:spChg>
        <pc:picChg chg="add del mod">
          <ac:chgData name="Laura Haig" userId="0f962ca9-4357-41b5-9aa9-6332d3d6b8c8" providerId="ADAL" clId="{B1CE18BB-788A-4D8A-B2E7-7AABD14F45B4}" dt="2022-11-02T15:00:39.485" v="1695" actId="478"/>
          <ac:picMkLst>
            <pc:docMk/>
            <pc:sldMk cId="1876735470" sldId="263"/>
            <ac:picMk id="3074" creationId="{FCBAB220-3782-8279-E013-7EAD92C74E9E}"/>
          </ac:picMkLst>
        </pc:picChg>
        <pc:picChg chg="add del mod">
          <ac:chgData name="Laura Haig" userId="0f962ca9-4357-41b5-9aa9-6332d3d6b8c8" providerId="ADAL" clId="{B1CE18BB-788A-4D8A-B2E7-7AABD14F45B4}" dt="2022-11-02T15:12:02.915" v="1720" actId="478"/>
          <ac:picMkLst>
            <pc:docMk/>
            <pc:sldMk cId="1876735470" sldId="263"/>
            <ac:picMk id="3076" creationId="{4C7E0B35-8742-0F04-C2B5-83F00DEFEC4E}"/>
          </ac:picMkLst>
        </pc:picChg>
        <pc:picChg chg="add mod">
          <ac:chgData name="Laura Haig" userId="0f962ca9-4357-41b5-9aa9-6332d3d6b8c8" providerId="ADAL" clId="{B1CE18BB-788A-4D8A-B2E7-7AABD14F45B4}" dt="2022-11-08T15:01:23.623" v="6422" actId="1076"/>
          <ac:picMkLst>
            <pc:docMk/>
            <pc:sldMk cId="1876735470" sldId="263"/>
            <ac:picMk id="3102" creationId="{19B7C17D-DDF3-0CC9-1234-F3619FEA89BB}"/>
          </ac:picMkLst>
        </pc:picChg>
        <pc:picChg chg="add del mod">
          <ac:chgData name="Laura Haig" userId="0f962ca9-4357-41b5-9aa9-6332d3d6b8c8" providerId="ADAL" clId="{B1CE18BB-788A-4D8A-B2E7-7AABD14F45B4}" dt="2022-11-02T15:26:21.935" v="1756" actId="478"/>
          <ac:picMkLst>
            <pc:docMk/>
            <pc:sldMk cId="1876735470" sldId="263"/>
            <ac:picMk id="3104" creationId="{5D663DAC-A780-CB0E-F4FB-1C5E6E2D3210}"/>
          </ac:picMkLst>
        </pc:picChg>
        <pc:picChg chg="add mod">
          <ac:chgData name="Laura Haig" userId="0f962ca9-4357-41b5-9aa9-6332d3d6b8c8" providerId="ADAL" clId="{B1CE18BB-788A-4D8A-B2E7-7AABD14F45B4}" dt="2022-11-08T15:01:27.014" v="6424" actId="1076"/>
          <ac:picMkLst>
            <pc:docMk/>
            <pc:sldMk cId="1876735470" sldId="263"/>
            <ac:picMk id="3106" creationId="{8770DE2B-D70B-3104-18B2-A8B655F648DA}"/>
          </ac:picMkLst>
        </pc:picChg>
        <pc:picChg chg="add mod">
          <ac:chgData name="Laura Haig" userId="0f962ca9-4357-41b5-9aa9-6332d3d6b8c8" providerId="ADAL" clId="{B1CE18BB-788A-4D8A-B2E7-7AABD14F45B4}" dt="2022-11-08T15:01:29.159" v="6425" actId="1076"/>
          <ac:picMkLst>
            <pc:docMk/>
            <pc:sldMk cId="1876735470" sldId="263"/>
            <ac:picMk id="3108" creationId="{BF6C306E-AB6E-7E70-F363-5A7B85F6F7D9}"/>
          </ac:picMkLst>
        </pc:picChg>
        <pc:picChg chg="add mod">
          <ac:chgData name="Laura Haig" userId="0f962ca9-4357-41b5-9aa9-6332d3d6b8c8" providerId="ADAL" clId="{B1CE18BB-788A-4D8A-B2E7-7AABD14F45B4}" dt="2022-11-08T15:01:20.795" v="6420" actId="1076"/>
          <ac:picMkLst>
            <pc:docMk/>
            <pc:sldMk cId="1876735470" sldId="263"/>
            <ac:picMk id="3110" creationId="{B022388D-4AB1-F149-066E-A076D96D789E}"/>
          </ac:picMkLst>
        </pc:picChg>
        <pc:picChg chg="add mod">
          <ac:chgData name="Laura Haig" userId="0f962ca9-4357-41b5-9aa9-6332d3d6b8c8" providerId="ADAL" clId="{B1CE18BB-788A-4D8A-B2E7-7AABD14F45B4}" dt="2022-11-08T15:01:22.122" v="6421" actId="1076"/>
          <ac:picMkLst>
            <pc:docMk/>
            <pc:sldMk cId="1876735470" sldId="263"/>
            <ac:picMk id="3112" creationId="{2DED3D27-98D1-0478-0F52-A7F106BB450D}"/>
          </ac:picMkLst>
        </pc:picChg>
        <pc:picChg chg="add mod">
          <ac:chgData name="Laura Haig" userId="0f962ca9-4357-41b5-9aa9-6332d3d6b8c8" providerId="ADAL" clId="{B1CE18BB-788A-4D8A-B2E7-7AABD14F45B4}" dt="2022-11-08T13:55:43.386" v="6260"/>
          <ac:picMkLst>
            <pc:docMk/>
            <pc:sldMk cId="1876735470" sldId="263"/>
            <ac:picMk id="3114" creationId="{0368AA0C-01DE-000B-CBE9-DD8654E11322}"/>
          </ac:picMkLst>
        </pc:picChg>
        <pc:picChg chg="add mod">
          <ac:chgData name="Laura Haig" userId="0f962ca9-4357-41b5-9aa9-6332d3d6b8c8" providerId="ADAL" clId="{B1CE18BB-788A-4D8A-B2E7-7AABD14F45B4}" dt="2022-11-08T15:01:25.659" v="6423" actId="1076"/>
          <ac:picMkLst>
            <pc:docMk/>
            <pc:sldMk cId="1876735470" sldId="263"/>
            <ac:picMk id="3116" creationId="{0B111552-4F2C-48F2-6FDB-3B0B45B7D3CF}"/>
          </ac:picMkLst>
        </pc:picChg>
      </pc:sldChg>
      <pc:sldChg chg="addSp delSp modSp mod modNotes modNotesTx">
        <pc:chgData name="Laura Haig" userId="0f962ca9-4357-41b5-9aa9-6332d3d6b8c8" providerId="ADAL" clId="{B1CE18BB-788A-4D8A-B2E7-7AABD14F45B4}" dt="2022-11-15T09:06:43.940" v="12512"/>
        <pc:sldMkLst>
          <pc:docMk/>
          <pc:sldMk cId="561004463" sldId="264"/>
        </pc:sldMkLst>
        <pc:spChg chg="mod">
          <ac:chgData name="Laura Haig" userId="0f962ca9-4357-41b5-9aa9-6332d3d6b8c8" providerId="ADAL" clId="{B1CE18BB-788A-4D8A-B2E7-7AABD14F45B4}" dt="2022-11-08T13:55:43.386" v="6260"/>
          <ac:spMkLst>
            <pc:docMk/>
            <pc:sldMk cId="561004463" sldId="264"/>
            <ac:spMk id="2" creationId="{EE5CE593-7772-AD7A-E5ED-3815D466F884}"/>
          </ac:spMkLst>
        </pc:spChg>
        <pc:spChg chg="del">
          <ac:chgData name="Laura Haig" userId="0f962ca9-4357-41b5-9aa9-6332d3d6b8c8" providerId="ADAL" clId="{B1CE18BB-788A-4D8A-B2E7-7AABD14F45B4}" dt="2022-11-03T14:09:45.171" v="6209" actId="478"/>
          <ac:spMkLst>
            <pc:docMk/>
            <pc:sldMk cId="561004463" sldId="264"/>
            <ac:spMk id="3" creationId="{333EA128-E435-5FFF-D084-7C406C10A810}"/>
          </ac:spMkLst>
        </pc:spChg>
        <pc:spChg chg="del">
          <ac:chgData name="Laura Haig" userId="0f962ca9-4357-41b5-9aa9-6332d3d6b8c8" providerId="ADAL" clId="{B1CE18BB-788A-4D8A-B2E7-7AABD14F45B4}" dt="2022-11-03T14:09:29.652" v="6198" actId="478"/>
          <ac:spMkLst>
            <pc:docMk/>
            <pc:sldMk cId="561004463" sldId="264"/>
            <ac:spMk id="4" creationId="{E08AC886-8FA7-FDC5-F9BD-50815B2F7857}"/>
          </ac:spMkLst>
        </pc:spChg>
        <pc:spChg chg="del">
          <ac:chgData name="Laura Haig" userId="0f962ca9-4357-41b5-9aa9-6332d3d6b8c8" providerId="ADAL" clId="{B1CE18BB-788A-4D8A-B2E7-7AABD14F45B4}" dt="2022-11-03T14:09:12.619" v="6193" actId="478"/>
          <ac:spMkLst>
            <pc:docMk/>
            <pc:sldMk cId="561004463" sldId="264"/>
            <ac:spMk id="5" creationId="{1ACC721B-2607-00BB-FC33-DBF2798DEEDA}"/>
          </ac:spMkLst>
        </pc:spChg>
        <pc:spChg chg="add del mod">
          <ac:chgData name="Laura Haig" userId="0f962ca9-4357-41b5-9aa9-6332d3d6b8c8" providerId="ADAL" clId="{B1CE18BB-788A-4D8A-B2E7-7AABD14F45B4}" dt="2022-11-03T14:09:31.236" v="6199" actId="478"/>
          <ac:spMkLst>
            <pc:docMk/>
            <pc:sldMk cId="561004463" sldId="264"/>
            <ac:spMk id="7" creationId="{6DCAEED7-120A-50B0-19C0-6295F8932D5B}"/>
          </ac:spMkLst>
        </pc:spChg>
        <pc:picChg chg="add mod">
          <ac:chgData name="Laura Haig" userId="0f962ca9-4357-41b5-9aa9-6332d3d6b8c8" providerId="ADAL" clId="{B1CE18BB-788A-4D8A-B2E7-7AABD14F45B4}" dt="2022-11-08T13:55:43.386" v="6260"/>
          <ac:picMkLst>
            <pc:docMk/>
            <pc:sldMk cId="561004463" sldId="264"/>
            <ac:picMk id="9218" creationId="{2CC6D4AF-A60B-B018-2FBC-83C6B066D313}"/>
          </ac:picMkLst>
        </pc:picChg>
      </pc:sldChg>
      <pc:sldChg chg="addSp delSp modSp mod addAnim delAnim modAnim modNotesTx">
        <pc:chgData name="Laura Haig" userId="0f962ca9-4357-41b5-9aa9-6332d3d6b8c8" providerId="ADAL" clId="{B1CE18BB-788A-4D8A-B2E7-7AABD14F45B4}" dt="2022-11-14T11:34:10.722" v="12224" actId="171"/>
        <pc:sldMkLst>
          <pc:docMk/>
          <pc:sldMk cId="1808226692" sldId="265"/>
        </pc:sldMkLst>
        <pc:spChg chg="mod">
          <ac:chgData name="Laura Haig" userId="0f962ca9-4357-41b5-9aa9-6332d3d6b8c8" providerId="ADAL" clId="{B1CE18BB-788A-4D8A-B2E7-7AABD14F45B4}" dt="2022-11-08T15:03:24.055" v="6442" actId="1076"/>
          <ac:spMkLst>
            <pc:docMk/>
            <pc:sldMk cId="1808226692" sldId="265"/>
            <ac:spMk id="2" creationId="{330A74D4-A3EB-D249-3B25-66BBA96606F8}"/>
          </ac:spMkLst>
        </pc:spChg>
        <pc:spChg chg="mod">
          <ac:chgData name="Laura Haig" userId="0f962ca9-4357-41b5-9aa9-6332d3d6b8c8" providerId="ADAL" clId="{B1CE18BB-788A-4D8A-B2E7-7AABD14F45B4}" dt="2022-11-08T15:03:19.212" v="6441" actId="1076"/>
          <ac:spMkLst>
            <pc:docMk/>
            <pc:sldMk cId="1808226692" sldId="265"/>
            <ac:spMk id="3" creationId="{7E33FEE9-FACB-111F-17D0-CD8AEC28D44D}"/>
          </ac:spMkLst>
        </pc:spChg>
        <pc:spChg chg="add del mod ord">
          <ac:chgData name="Laura Haig" userId="0f962ca9-4357-41b5-9aa9-6332d3d6b8c8" providerId="ADAL" clId="{B1CE18BB-788A-4D8A-B2E7-7AABD14F45B4}" dt="2022-11-08T15:06:06.185" v="6481" actId="478"/>
          <ac:spMkLst>
            <pc:docMk/>
            <pc:sldMk cId="1808226692" sldId="265"/>
            <ac:spMk id="4" creationId="{1DB840F5-CE8B-81B1-6857-9FC44EB88B83}"/>
          </ac:spMkLst>
        </pc:spChg>
        <pc:spChg chg="del mod">
          <ac:chgData name="Laura Haig" userId="0f962ca9-4357-41b5-9aa9-6332d3d6b8c8" providerId="ADAL" clId="{B1CE18BB-788A-4D8A-B2E7-7AABD14F45B4}" dt="2022-11-02T11:43:45.434" v="310" actId="478"/>
          <ac:spMkLst>
            <pc:docMk/>
            <pc:sldMk cId="1808226692" sldId="265"/>
            <ac:spMk id="4" creationId="{7A77AEF5-3A40-7CA9-A68B-2061EE23A7A4}"/>
          </ac:spMkLst>
        </pc:spChg>
        <pc:spChg chg="add mod ord">
          <ac:chgData name="Laura Haig" userId="0f962ca9-4357-41b5-9aa9-6332d3d6b8c8" providerId="ADAL" clId="{B1CE18BB-788A-4D8A-B2E7-7AABD14F45B4}" dt="2022-11-14T11:30:20.477" v="12082" actId="171"/>
          <ac:spMkLst>
            <pc:docMk/>
            <pc:sldMk cId="1808226692" sldId="265"/>
            <ac:spMk id="5" creationId="{7E6EE42F-CE1F-017D-11E7-8348FD792D52}"/>
          </ac:spMkLst>
        </pc:spChg>
        <pc:spChg chg="del">
          <ac:chgData name="Laura Haig" userId="0f962ca9-4357-41b5-9aa9-6332d3d6b8c8" providerId="ADAL" clId="{B1CE18BB-788A-4D8A-B2E7-7AABD14F45B4}" dt="2022-11-02T11:05:29.344" v="64" actId="478"/>
          <ac:spMkLst>
            <pc:docMk/>
            <pc:sldMk cId="1808226692" sldId="265"/>
            <ac:spMk id="5" creationId="{DBCABABC-7906-E8AD-948F-8D04F7397034}"/>
          </ac:spMkLst>
        </pc:spChg>
        <pc:spChg chg="add mod ord">
          <ac:chgData name="Laura Haig" userId="0f962ca9-4357-41b5-9aa9-6332d3d6b8c8" providerId="ADAL" clId="{B1CE18BB-788A-4D8A-B2E7-7AABD14F45B4}" dt="2022-11-14T11:34:10.722" v="12224" actId="171"/>
          <ac:spMkLst>
            <pc:docMk/>
            <pc:sldMk cId="1808226692" sldId="265"/>
            <ac:spMk id="6" creationId="{1A00A458-E053-D489-995F-77FF3D93E480}"/>
          </ac:spMkLst>
        </pc:spChg>
        <pc:spChg chg="add mod ord">
          <ac:chgData name="Laura Haig" userId="0f962ca9-4357-41b5-9aa9-6332d3d6b8c8" providerId="ADAL" clId="{B1CE18BB-788A-4D8A-B2E7-7AABD14F45B4}" dt="2022-11-14T11:33:11.584" v="12195" actId="171"/>
          <ac:spMkLst>
            <pc:docMk/>
            <pc:sldMk cId="1808226692" sldId="265"/>
            <ac:spMk id="7" creationId="{F6BF41A8-5C9E-94F9-937D-60C9FCB957F4}"/>
          </ac:spMkLst>
        </pc:spChg>
        <pc:spChg chg="add mod ord">
          <ac:chgData name="Laura Haig" userId="0f962ca9-4357-41b5-9aa9-6332d3d6b8c8" providerId="ADAL" clId="{B1CE18BB-788A-4D8A-B2E7-7AABD14F45B4}" dt="2022-11-14T11:32:17.403" v="12165" actId="171"/>
          <ac:spMkLst>
            <pc:docMk/>
            <pc:sldMk cId="1808226692" sldId="265"/>
            <ac:spMk id="8" creationId="{4879318B-A53D-A08E-7E0C-F969CA08888C}"/>
          </ac:spMkLst>
        </pc:spChg>
        <pc:spChg chg="add mod ord">
          <ac:chgData name="Laura Haig" userId="0f962ca9-4357-41b5-9aa9-6332d3d6b8c8" providerId="ADAL" clId="{B1CE18BB-788A-4D8A-B2E7-7AABD14F45B4}" dt="2022-11-14T11:31:28.810" v="12130" actId="171"/>
          <ac:spMkLst>
            <pc:docMk/>
            <pc:sldMk cId="1808226692" sldId="265"/>
            <ac:spMk id="9" creationId="{26CF9DF3-B8D8-8E41-41EF-C6AE49ACEA9B}"/>
          </ac:spMkLst>
        </pc:spChg>
        <pc:spChg chg="add mod topLvl">
          <ac:chgData name="Laura Haig" userId="0f962ca9-4357-41b5-9aa9-6332d3d6b8c8" providerId="ADAL" clId="{B1CE18BB-788A-4D8A-B2E7-7AABD14F45B4}" dt="2022-11-08T13:55:43.386" v="6260"/>
          <ac:spMkLst>
            <pc:docMk/>
            <pc:sldMk cId="1808226692" sldId="265"/>
            <ac:spMk id="10" creationId="{459B8F70-8E05-43B2-3129-F2FEF4FBF17A}"/>
          </ac:spMkLst>
        </pc:spChg>
        <pc:spChg chg="add mod topLvl">
          <ac:chgData name="Laura Haig" userId="0f962ca9-4357-41b5-9aa9-6332d3d6b8c8" providerId="ADAL" clId="{B1CE18BB-788A-4D8A-B2E7-7AABD14F45B4}" dt="2022-11-08T13:55:43.386" v="6260"/>
          <ac:spMkLst>
            <pc:docMk/>
            <pc:sldMk cId="1808226692" sldId="265"/>
            <ac:spMk id="11" creationId="{96FEF8ED-57BC-EB0A-7EC0-E58C316DCA20}"/>
          </ac:spMkLst>
        </pc:spChg>
        <pc:spChg chg="add mod ord">
          <ac:chgData name="Laura Haig" userId="0f962ca9-4357-41b5-9aa9-6332d3d6b8c8" providerId="ADAL" clId="{B1CE18BB-788A-4D8A-B2E7-7AABD14F45B4}" dt="2022-11-14T11:31:04.771" v="12096" actId="171"/>
          <ac:spMkLst>
            <pc:docMk/>
            <pc:sldMk cId="1808226692" sldId="265"/>
            <ac:spMk id="12" creationId="{0E5C8B3A-A33B-9B11-0CB3-BFA9B04A92F2}"/>
          </ac:spMkLst>
        </pc:spChg>
        <pc:spChg chg="add del mod">
          <ac:chgData name="Laura Haig" userId="0f962ca9-4357-41b5-9aa9-6332d3d6b8c8" providerId="ADAL" clId="{B1CE18BB-788A-4D8A-B2E7-7AABD14F45B4}" dt="2022-11-02T11:43:48.237" v="311" actId="478"/>
          <ac:spMkLst>
            <pc:docMk/>
            <pc:sldMk cId="1808226692" sldId="265"/>
            <ac:spMk id="14" creationId="{3D41E132-19D9-B6FC-92FD-9C19EF77DCE3}"/>
          </ac:spMkLst>
        </pc:spChg>
        <pc:spChg chg="add mod">
          <ac:chgData name="Laura Haig" userId="0f962ca9-4357-41b5-9aa9-6332d3d6b8c8" providerId="ADAL" clId="{B1CE18BB-788A-4D8A-B2E7-7AABD14F45B4}" dt="2022-11-02T11:44:34.942" v="312"/>
          <ac:spMkLst>
            <pc:docMk/>
            <pc:sldMk cId="1808226692" sldId="265"/>
            <ac:spMk id="16" creationId="{3D009520-C178-A290-43DF-6CBF1C89BC10}"/>
          </ac:spMkLst>
        </pc:spChg>
        <pc:spChg chg="add mod">
          <ac:chgData name="Laura Haig" userId="0f962ca9-4357-41b5-9aa9-6332d3d6b8c8" providerId="ADAL" clId="{B1CE18BB-788A-4D8A-B2E7-7AABD14F45B4}" dt="2022-11-02T11:44:34.942" v="312"/>
          <ac:spMkLst>
            <pc:docMk/>
            <pc:sldMk cId="1808226692" sldId="265"/>
            <ac:spMk id="17" creationId="{520945C5-65D7-A009-B795-AB8A0277CE3A}"/>
          </ac:spMkLst>
        </pc:spChg>
        <pc:spChg chg="add mod">
          <ac:chgData name="Laura Haig" userId="0f962ca9-4357-41b5-9aa9-6332d3d6b8c8" providerId="ADAL" clId="{B1CE18BB-788A-4D8A-B2E7-7AABD14F45B4}" dt="2022-11-02T11:44:46.982" v="314"/>
          <ac:spMkLst>
            <pc:docMk/>
            <pc:sldMk cId="1808226692" sldId="265"/>
            <ac:spMk id="19" creationId="{7980B079-F381-596D-B506-57D24876BD10}"/>
          </ac:spMkLst>
        </pc:spChg>
        <pc:spChg chg="add mod">
          <ac:chgData name="Laura Haig" userId="0f962ca9-4357-41b5-9aa9-6332d3d6b8c8" providerId="ADAL" clId="{B1CE18BB-788A-4D8A-B2E7-7AABD14F45B4}" dt="2022-11-02T11:44:46.982" v="314"/>
          <ac:spMkLst>
            <pc:docMk/>
            <pc:sldMk cId="1808226692" sldId="265"/>
            <ac:spMk id="20" creationId="{A32F17EF-49E8-4D96-057E-10AD6012C4C7}"/>
          </ac:spMkLst>
        </pc:spChg>
        <pc:spChg chg="add mod">
          <ac:chgData name="Laura Haig" userId="0f962ca9-4357-41b5-9aa9-6332d3d6b8c8" providerId="ADAL" clId="{B1CE18BB-788A-4D8A-B2E7-7AABD14F45B4}" dt="2022-11-02T11:44:53.764" v="316"/>
          <ac:spMkLst>
            <pc:docMk/>
            <pc:sldMk cId="1808226692" sldId="265"/>
            <ac:spMk id="22" creationId="{3130115F-F5EB-3B3D-EBA8-A030BD941F5B}"/>
          </ac:spMkLst>
        </pc:spChg>
        <pc:spChg chg="add mod">
          <ac:chgData name="Laura Haig" userId="0f962ca9-4357-41b5-9aa9-6332d3d6b8c8" providerId="ADAL" clId="{B1CE18BB-788A-4D8A-B2E7-7AABD14F45B4}" dt="2022-11-02T11:44:53.764" v="316"/>
          <ac:spMkLst>
            <pc:docMk/>
            <pc:sldMk cId="1808226692" sldId="265"/>
            <ac:spMk id="23" creationId="{09898BCD-CC33-82BA-56E8-17576F1A2F1A}"/>
          </ac:spMkLst>
        </pc:spChg>
        <pc:spChg chg="add mod">
          <ac:chgData name="Laura Haig" userId="0f962ca9-4357-41b5-9aa9-6332d3d6b8c8" providerId="ADAL" clId="{B1CE18BB-788A-4D8A-B2E7-7AABD14F45B4}" dt="2022-11-08T13:55:43.386" v="6260"/>
          <ac:spMkLst>
            <pc:docMk/>
            <pc:sldMk cId="1808226692" sldId="265"/>
            <ac:spMk id="28" creationId="{5AA76103-4F71-13AD-B39D-9F4EEB9960BA}"/>
          </ac:spMkLst>
        </pc:spChg>
        <pc:spChg chg="add mod">
          <ac:chgData name="Laura Haig" userId="0f962ca9-4357-41b5-9aa9-6332d3d6b8c8" providerId="ADAL" clId="{B1CE18BB-788A-4D8A-B2E7-7AABD14F45B4}" dt="2022-11-08T13:55:43.386" v="6260"/>
          <ac:spMkLst>
            <pc:docMk/>
            <pc:sldMk cId="1808226692" sldId="265"/>
            <ac:spMk id="29" creationId="{79FB1BBF-39F5-0901-BA5C-D6319CDF29B4}"/>
          </ac:spMkLst>
        </pc:spChg>
        <pc:spChg chg="add mod">
          <ac:chgData name="Laura Haig" userId="0f962ca9-4357-41b5-9aa9-6332d3d6b8c8" providerId="ADAL" clId="{B1CE18BB-788A-4D8A-B2E7-7AABD14F45B4}" dt="2022-11-08T13:55:43.386" v="6260"/>
          <ac:spMkLst>
            <pc:docMk/>
            <pc:sldMk cId="1808226692" sldId="265"/>
            <ac:spMk id="30" creationId="{4E70621D-07B0-0BD5-304F-DF0BEE8B2DF9}"/>
          </ac:spMkLst>
        </pc:spChg>
        <pc:spChg chg="add mod">
          <ac:chgData name="Laura Haig" userId="0f962ca9-4357-41b5-9aa9-6332d3d6b8c8" providerId="ADAL" clId="{B1CE18BB-788A-4D8A-B2E7-7AABD14F45B4}" dt="2022-11-08T13:55:43.386" v="6260"/>
          <ac:spMkLst>
            <pc:docMk/>
            <pc:sldMk cId="1808226692" sldId="265"/>
            <ac:spMk id="31" creationId="{D11FF4A2-B901-BD45-66FB-3C220DD25C8D}"/>
          </ac:spMkLst>
        </pc:spChg>
        <pc:spChg chg="add mod">
          <ac:chgData name="Laura Haig" userId="0f962ca9-4357-41b5-9aa9-6332d3d6b8c8" providerId="ADAL" clId="{B1CE18BB-788A-4D8A-B2E7-7AABD14F45B4}" dt="2022-11-08T13:55:43.386" v="6260"/>
          <ac:spMkLst>
            <pc:docMk/>
            <pc:sldMk cId="1808226692" sldId="265"/>
            <ac:spMk id="32" creationId="{4F2AF516-8DAA-C45A-552B-78D226F7C26C}"/>
          </ac:spMkLst>
        </pc:spChg>
        <pc:spChg chg="add mod">
          <ac:chgData name="Laura Haig" userId="0f962ca9-4357-41b5-9aa9-6332d3d6b8c8" providerId="ADAL" clId="{B1CE18BB-788A-4D8A-B2E7-7AABD14F45B4}" dt="2022-11-08T13:55:43.386" v="6260"/>
          <ac:spMkLst>
            <pc:docMk/>
            <pc:sldMk cId="1808226692" sldId="265"/>
            <ac:spMk id="33" creationId="{16811CF3-6F0D-31B8-1A9C-E3816309A941}"/>
          </ac:spMkLst>
        </pc:spChg>
        <pc:spChg chg="add mod">
          <ac:chgData name="Laura Haig" userId="0f962ca9-4357-41b5-9aa9-6332d3d6b8c8" providerId="ADAL" clId="{B1CE18BB-788A-4D8A-B2E7-7AABD14F45B4}" dt="2022-11-08T13:55:43.386" v="6260"/>
          <ac:spMkLst>
            <pc:docMk/>
            <pc:sldMk cId="1808226692" sldId="265"/>
            <ac:spMk id="34" creationId="{EAB6863A-5120-614D-79D5-B56E92470EAD}"/>
          </ac:spMkLst>
        </pc:spChg>
        <pc:spChg chg="add mod">
          <ac:chgData name="Laura Haig" userId="0f962ca9-4357-41b5-9aa9-6332d3d6b8c8" providerId="ADAL" clId="{B1CE18BB-788A-4D8A-B2E7-7AABD14F45B4}" dt="2022-11-08T13:55:43.386" v="6260"/>
          <ac:spMkLst>
            <pc:docMk/>
            <pc:sldMk cId="1808226692" sldId="265"/>
            <ac:spMk id="35" creationId="{F9BCC64C-80E9-1C4F-DECD-2319A1A3F4CD}"/>
          </ac:spMkLst>
        </pc:spChg>
        <pc:spChg chg="add del mod">
          <ac:chgData name="Laura Haig" userId="0f962ca9-4357-41b5-9aa9-6332d3d6b8c8" providerId="ADAL" clId="{B1CE18BB-788A-4D8A-B2E7-7AABD14F45B4}" dt="2022-11-02T11:47:31.259" v="359"/>
          <ac:spMkLst>
            <pc:docMk/>
            <pc:sldMk cId="1808226692" sldId="265"/>
            <ac:spMk id="37" creationId="{B96604B8-6492-4DBC-5198-1E5392116DCB}"/>
          </ac:spMkLst>
        </pc:spChg>
        <pc:spChg chg="add mod">
          <ac:chgData name="Laura Haig" userId="0f962ca9-4357-41b5-9aa9-6332d3d6b8c8" providerId="ADAL" clId="{B1CE18BB-788A-4D8A-B2E7-7AABD14F45B4}" dt="2022-11-08T13:55:43.386" v="6260"/>
          <ac:spMkLst>
            <pc:docMk/>
            <pc:sldMk cId="1808226692" sldId="265"/>
            <ac:spMk id="43" creationId="{1EE3F003-AFE0-6F17-5D70-B9384E245501}"/>
          </ac:spMkLst>
        </pc:spChg>
        <pc:spChg chg="add mod">
          <ac:chgData name="Laura Haig" userId="0f962ca9-4357-41b5-9aa9-6332d3d6b8c8" providerId="ADAL" clId="{B1CE18BB-788A-4D8A-B2E7-7AABD14F45B4}" dt="2022-11-08T13:55:43.386" v="6260"/>
          <ac:spMkLst>
            <pc:docMk/>
            <pc:sldMk cId="1808226692" sldId="265"/>
            <ac:spMk id="44" creationId="{C5C9E369-27B5-47D7-5B09-A05F1C404843}"/>
          </ac:spMkLst>
        </pc:spChg>
        <pc:spChg chg="add mod">
          <ac:chgData name="Laura Haig" userId="0f962ca9-4357-41b5-9aa9-6332d3d6b8c8" providerId="ADAL" clId="{B1CE18BB-788A-4D8A-B2E7-7AABD14F45B4}" dt="2022-11-08T13:55:43.386" v="6260"/>
          <ac:spMkLst>
            <pc:docMk/>
            <pc:sldMk cId="1808226692" sldId="265"/>
            <ac:spMk id="45" creationId="{F277819F-6CDE-E1BC-14B6-C2CAF95E0501}"/>
          </ac:spMkLst>
        </pc:spChg>
        <pc:spChg chg="add mod">
          <ac:chgData name="Laura Haig" userId="0f962ca9-4357-41b5-9aa9-6332d3d6b8c8" providerId="ADAL" clId="{B1CE18BB-788A-4D8A-B2E7-7AABD14F45B4}" dt="2022-11-08T13:55:43.386" v="6260"/>
          <ac:spMkLst>
            <pc:docMk/>
            <pc:sldMk cId="1808226692" sldId="265"/>
            <ac:spMk id="46" creationId="{316A5FBA-4B86-BD31-59F6-4F6E662F70A3}"/>
          </ac:spMkLst>
        </pc:spChg>
        <pc:spChg chg="add mod">
          <ac:chgData name="Laura Haig" userId="0f962ca9-4357-41b5-9aa9-6332d3d6b8c8" providerId="ADAL" clId="{B1CE18BB-788A-4D8A-B2E7-7AABD14F45B4}" dt="2022-11-08T13:55:43.386" v="6260"/>
          <ac:spMkLst>
            <pc:docMk/>
            <pc:sldMk cId="1808226692" sldId="265"/>
            <ac:spMk id="47" creationId="{DB3512F3-16D2-1902-126A-4EBA3FA419F2}"/>
          </ac:spMkLst>
        </pc:spChg>
        <pc:spChg chg="add mod">
          <ac:chgData name="Laura Haig" userId="0f962ca9-4357-41b5-9aa9-6332d3d6b8c8" providerId="ADAL" clId="{B1CE18BB-788A-4D8A-B2E7-7AABD14F45B4}" dt="2022-11-08T13:55:43.386" v="6260"/>
          <ac:spMkLst>
            <pc:docMk/>
            <pc:sldMk cId="1808226692" sldId="265"/>
            <ac:spMk id="48" creationId="{74503D9A-6266-011F-F09F-83C222243529}"/>
          </ac:spMkLst>
        </pc:spChg>
        <pc:spChg chg="add mod">
          <ac:chgData name="Laura Haig" userId="0f962ca9-4357-41b5-9aa9-6332d3d6b8c8" providerId="ADAL" clId="{B1CE18BB-788A-4D8A-B2E7-7AABD14F45B4}" dt="2022-11-08T13:55:43.386" v="6260"/>
          <ac:spMkLst>
            <pc:docMk/>
            <pc:sldMk cId="1808226692" sldId="265"/>
            <ac:spMk id="49" creationId="{6F4FA491-B56C-6758-0022-C98273966A6E}"/>
          </ac:spMkLst>
        </pc:spChg>
        <pc:spChg chg="add mod">
          <ac:chgData name="Laura Haig" userId="0f962ca9-4357-41b5-9aa9-6332d3d6b8c8" providerId="ADAL" clId="{B1CE18BB-788A-4D8A-B2E7-7AABD14F45B4}" dt="2022-11-08T13:55:43.386" v="6260"/>
          <ac:spMkLst>
            <pc:docMk/>
            <pc:sldMk cId="1808226692" sldId="265"/>
            <ac:spMk id="50" creationId="{7818AB4F-786D-649F-7EA9-8F62A330A2E1}"/>
          </ac:spMkLst>
        </pc:spChg>
        <pc:spChg chg="add mod">
          <ac:chgData name="Laura Haig" userId="0f962ca9-4357-41b5-9aa9-6332d3d6b8c8" providerId="ADAL" clId="{B1CE18BB-788A-4D8A-B2E7-7AABD14F45B4}" dt="2022-11-08T13:55:43.386" v="6260"/>
          <ac:spMkLst>
            <pc:docMk/>
            <pc:sldMk cId="1808226692" sldId="265"/>
            <ac:spMk id="51" creationId="{E1343F6E-6499-AC51-60FC-335590B2CFDE}"/>
          </ac:spMkLst>
        </pc:spChg>
        <pc:spChg chg="add mod">
          <ac:chgData name="Laura Haig" userId="0f962ca9-4357-41b5-9aa9-6332d3d6b8c8" providerId="ADAL" clId="{B1CE18BB-788A-4D8A-B2E7-7AABD14F45B4}" dt="2022-11-08T15:03:29.365" v="6444" actId="1076"/>
          <ac:spMkLst>
            <pc:docMk/>
            <pc:sldMk cId="1808226692" sldId="265"/>
            <ac:spMk id="52" creationId="{5E5822F3-0BFF-5D69-6396-488F5759A83C}"/>
          </ac:spMkLst>
        </pc:spChg>
        <pc:spChg chg="add mod">
          <ac:chgData name="Laura Haig" userId="0f962ca9-4357-41b5-9aa9-6332d3d6b8c8" providerId="ADAL" clId="{B1CE18BB-788A-4D8A-B2E7-7AABD14F45B4}" dt="2022-11-08T15:03:34.853" v="6447" actId="1076"/>
          <ac:spMkLst>
            <pc:docMk/>
            <pc:sldMk cId="1808226692" sldId="265"/>
            <ac:spMk id="53" creationId="{145663A9-582A-4126-937E-0ABEF9D9CEDD}"/>
          </ac:spMkLst>
        </pc:spChg>
        <pc:spChg chg="mod topLvl">
          <ac:chgData name="Laura Haig" userId="0f962ca9-4357-41b5-9aa9-6332d3d6b8c8" providerId="ADAL" clId="{B1CE18BB-788A-4D8A-B2E7-7AABD14F45B4}" dt="2022-11-08T13:55:43.386" v="6260"/>
          <ac:spMkLst>
            <pc:docMk/>
            <pc:sldMk cId="1808226692" sldId="265"/>
            <ac:spMk id="55" creationId="{B4291F28-44D8-43CF-4A13-87D240C677B0}"/>
          </ac:spMkLst>
        </pc:spChg>
        <pc:spChg chg="mod topLvl">
          <ac:chgData name="Laura Haig" userId="0f962ca9-4357-41b5-9aa9-6332d3d6b8c8" providerId="ADAL" clId="{B1CE18BB-788A-4D8A-B2E7-7AABD14F45B4}" dt="2022-11-08T13:55:43.386" v="6260"/>
          <ac:spMkLst>
            <pc:docMk/>
            <pc:sldMk cId="1808226692" sldId="265"/>
            <ac:spMk id="56" creationId="{FA4239D2-BAE2-49A0-C419-51366A7A0673}"/>
          </ac:spMkLst>
        </pc:spChg>
        <pc:spChg chg="mod topLvl">
          <ac:chgData name="Laura Haig" userId="0f962ca9-4357-41b5-9aa9-6332d3d6b8c8" providerId="ADAL" clId="{B1CE18BB-788A-4D8A-B2E7-7AABD14F45B4}" dt="2022-11-08T13:55:43.386" v="6260"/>
          <ac:spMkLst>
            <pc:docMk/>
            <pc:sldMk cId="1808226692" sldId="265"/>
            <ac:spMk id="57" creationId="{EFB519A1-EB62-21D5-1831-77093659AEB6}"/>
          </ac:spMkLst>
        </pc:spChg>
        <pc:spChg chg="mod topLvl">
          <ac:chgData name="Laura Haig" userId="0f962ca9-4357-41b5-9aa9-6332d3d6b8c8" providerId="ADAL" clId="{B1CE18BB-788A-4D8A-B2E7-7AABD14F45B4}" dt="2022-11-08T13:55:43.386" v="6260"/>
          <ac:spMkLst>
            <pc:docMk/>
            <pc:sldMk cId="1808226692" sldId="265"/>
            <ac:spMk id="58" creationId="{C68AA385-E22C-4EFD-03A1-D0A65AA94791}"/>
          </ac:spMkLst>
        </pc:spChg>
        <pc:spChg chg="mod topLvl">
          <ac:chgData name="Laura Haig" userId="0f962ca9-4357-41b5-9aa9-6332d3d6b8c8" providerId="ADAL" clId="{B1CE18BB-788A-4D8A-B2E7-7AABD14F45B4}" dt="2022-11-08T13:55:43.386" v="6260"/>
          <ac:spMkLst>
            <pc:docMk/>
            <pc:sldMk cId="1808226692" sldId="265"/>
            <ac:spMk id="59" creationId="{589342D3-E40F-5459-0CCA-4EF86E98DE35}"/>
          </ac:spMkLst>
        </pc:spChg>
        <pc:spChg chg="mod topLvl">
          <ac:chgData name="Laura Haig" userId="0f962ca9-4357-41b5-9aa9-6332d3d6b8c8" providerId="ADAL" clId="{B1CE18BB-788A-4D8A-B2E7-7AABD14F45B4}" dt="2022-11-08T13:55:43.386" v="6260"/>
          <ac:spMkLst>
            <pc:docMk/>
            <pc:sldMk cId="1808226692" sldId="265"/>
            <ac:spMk id="61" creationId="{FC449C79-364A-18A3-9B3F-D81A568EEC94}"/>
          </ac:spMkLst>
        </pc:spChg>
        <pc:spChg chg="mod topLvl">
          <ac:chgData name="Laura Haig" userId="0f962ca9-4357-41b5-9aa9-6332d3d6b8c8" providerId="ADAL" clId="{B1CE18BB-788A-4D8A-B2E7-7AABD14F45B4}" dt="2022-11-08T13:55:43.386" v="6260"/>
          <ac:spMkLst>
            <pc:docMk/>
            <pc:sldMk cId="1808226692" sldId="265"/>
            <ac:spMk id="62" creationId="{4F057ACD-CDBE-8ED7-F332-78805FC67952}"/>
          </ac:spMkLst>
        </pc:spChg>
        <pc:spChg chg="mod topLvl">
          <ac:chgData name="Laura Haig" userId="0f962ca9-4357-41b5-9aa9-6332d3d6b8c8" providerId="ADAL" clId="{B1CE18BB-788A-4D8A-B2E7-7AABD14F45B4}" dt="2022-11-08T13:55:43.386" v="6260"/>
          <ac:spMkLst>
            <pc:docMk/>
            <pc:sldMk cId="1808226692" sldId="265"/>
            <ac:spMk id="63" creationId="{D9F396A4-7387-E75A-5549-3D14DBFF733E}"/>
          </ac:spMkLst>
        </pc:spChg>
        <pc:spChg chg="mod topLvl">
          <ac:chgData name="Laura Haig" userId="0f962ca9-4357-41b5-9aa9-6332d3d6b8c8" providerId="ADAL" clId="{B1CE18BB-788A-4D8A-B2E7-7AABD14F45B4}" dt="2022-11-08T13:55:43.386" v="6260"/>
          <ac:spMkLst>
            <pc:docMk/>
            <pc:sldMk cId="1808226692" sldId="265"/>
            <ac:spMk id="1024" creationId="{10223673-D1B1-4B8B-12C6-79E18113492D}"/>
          </ac:spMkLst>
        </pc:spChg>
        <pc:spChg chg="mod topLvl">
          <ac:chgData name="Laura Haig" userId="0f962ca9-4357-41b5-9aa9-6332d3d6b8c8" providerId="ADAL" clId="{B1CE18BB-788A-4D8A-B2E7-7AABD14F45B4}" dt="2022-11-08T13:55:43.386" v="6260"/>
          <ac:spMkLst>
            <pc:docMk/>
            <pc:sldMk cId="1808226692" sldId="265"/>
            <ac:spMk id="1025" creationId="{33B055A5-CB29-6B96-D855-0E5334F591C2}"/>
          </ac:spMkLst>
        </pc:spChg>
        <pc:spChg chg="mod topLvl">
          <ac:chgData name="Laura Haig" userId="0f962ca9-4357-41b5-9aa9-6332d3d6b8c8" providerId="ADAL" clId="{B1CE18BB-788A-4D8A-B2E7-7AABD14F45B4}" dt="2022-11-08T13:55:43.386" v="6260"/>
          <ac:spMkLst>
            <pc:docMk/>
            <pc:sldMk cId="1808226692" sldId="265"/>
            <ac:spMk id="1027" creationId="{1ADD964D-3C7F-2258-D89E-71EF9C62A64A}"/>
          </ac:spMkLst>
        </pc:spChg>
        <pc:spChg chg="add mod ord">
          <ac:chgData name="Laura Haig" userId="0f962ca9-4357-41b5-9aa9-6332d3d6b8c8" providerId="ADAL" clId="{B1CE18BB-788A-4D8A-B2E7-7AABD14F45B4}" dt="2022-11-08T15:05:19.339" v="6480" actId="166"/>
          <ac:spMkLst>
            <pc:docMk/>
            <pc:sldMk cId="1808226692" sldId="265"/>
            <ac:spMk id="1028" creationId="{CC37216D-9F7D-E7EF-96B7-BB0BD6FFEE56}"/>
          </ac:spMkLst>
        </pc:spChg>
        <pc:spChg chg="add mod">
          <ac:chgData name="Laura Haig" userId="0f962ca9-4357-41b5-9aa9-6332d3d6b8c8" providerId="ADAL" clId="{B1CE18BB-788A-4D8A-B2E7-7AABD14F45B4}" dt="2022-11-08T13:55:43.386" v="6260"/>
          <ac:spMkLst>
            <pc:docMk/>
            <pc:sldMk cId="1808226692" sldId="265"/>
            <ac:spMk id="1029" creationId="{82A7BF1B-68B3-8C3C-A3DE-7D0A7F46BB05}"/>
          </ac:spMkLst>
        </pc:spChg>
        <pc:spChg chg="add mod">
          <ac:chgData name="Laura Haig" userId="0f962ca9-4357-41b5-9aa9-6332d3d6b8c8" providerId="ADAL" clId="{B1CE18BB-788A-4D8A-B2E7-7AABD14F45B4}" dt="2022-11-08T13:55:43.386" v="6260"/>
          <ac:spMkLst>
            <pc:docMk/>
            <pc:sldMk cId="1808226692" sldId="265"/>
            <ac:spMk id="1030" creationId="{E48EF5FC-F970-3916-16A1-E1E44463A3BA}"/>
          </ac:spMkLst>
        </pc:spChg>
        <pc:spChg chg="add mod">
          <ac:chgData name="Laura Haig" userId="0f962ca9-4357-41b5-9aa9-6332d3d6b8c8" providerId="ADAL" clId="{B1CE18BB-788A-4D8A-B2E7-7AABD14F45B4}" dt="2022-11-08T13:55:43.386" v="6260"/>
          <ac:spMkLst>
            <pc:docMk/>
            <pc:sldMk cId="1808226692" sldId="265"/>
            <ac:spMk id="1031" creationId="{A672D7CE-EC41-CF82-DD1B-975300A20A7E}"/>
          </ac:spMkLst>
        </pc:spChg>
        <pc:spChg chg="add mod">
          <ac:chgData name="Laura Haig" userId="0f962ca9-4357-41b5-9aa9-6332d3d6b8c8" providerId="ADAL" clId="{B1CE18BB-788A-4D8A-B2E7-7AABD14F45B4}" dt="2022-11-08T13:55:43.386" v="6260"/>
          <ac:spMkLst>
            <pc:docMk/>
            <pc:sldMk cId="1808226692" sldId="265"/>
            <ac:spMk id="1032" creationId="{2727551C-0CE9-700A-0D45-AAE8D930988E}"/>
          </ac:spMkLst>
        </pc:spChg>
        <pc:spChg chg="add mod">
          <ac:chgData name="Laura Haig" userId="0f962ca9-4357-41b5-9aa9-6332d3d6b8c8" providerId="ADAL" clId="{B1CE18BB-788A-4D8A-B2E7-7AABD14F45B4}" dt="2022-11-08T13:55:43.386" v="6260"/>
          <ac:spMkLst>
            <pc:docMk/>
            <pc:sldMk cId="1808226692" sldId="265"/>
            <ac:spMk id="1033" creationId="{6CEA0E3C-A541-3BAB-7EBC-638ED00A48C7}"/>
          </ac:spMkLst>
        </pc:spChg>
        <pc:spChg chg="add mod">
          <ac:chgData name="Laura Haig" userId="0f962ca9-4357-41b5-9aa9-6332d3d6b8c8" providerId="ADAL" clId="{B1CE18BB-788A-4D8A-B2E7-7AABD14F45B4}" dt="2022-11-08T13:55:43.386" v="6260"/>
          <ac:spMkLst>
            <pc:docMk/>
            <pc:sldMk cId="1808226692" sldId="265"/>
            <ac:spMk id="1034" creationId="{F03D2F39-6AD9-67CC-C3A0-AE0D02271A4B}"/>
          </ac:spMkLst>
        </pc:spChg>
        <pc:spChg chg="add mod">
          <ac:chgData name="Laura Haig" userId="0f962ca9-4357-41b5-9aa9-6332d3d6b8c8" providerId="ADAL" clId="{B1CE18BB-788A-4D8A-B2E7-7AABD14F45B4}" dt="2022-11-08T13:55:43.386" v="6260"/>
          <ac:spMkLst>
            <pc:docMk/>
            <pc:sldMk cId="1808226692" sldId="265"/>
            <ac:spMk id="1035" creationId="{7BFEF1F0-6786-5EB5-E695-1293A9A62747}"/>
          </ac:spMkLst>
        </pc:spChg>
        <pc:spChg chg="add mod">
          <ac:chgData name="Laura Haig" userId="0f962ca9-4357-41b5-9aa9-6332d3d6b8c8" providerId="ADAL" clId="{B1CE18BB-788A-4D8A-B2E7-7AABD14F45B4}" dt="2022-11-08T13:55:43.386" v="6260"/>
          <ac:spMkLst>
            <pc:docMk/>
            <pc:sldMk cId="1808226692" sldId="265"/>
            <ac:spMk id="1036" creationId="{40D21154-E9D1-79E9-9D70-BCCBF5D0F05F}"/>
          </ac:spMkLst>
        </pc:spChg>
        <pc:spChg chg="add mod ord">
          <ac:chgData name="Laura Haig" userId="0f962ca9-4357-41b5-9aa9-6332d3d6b8c8" providerId="ADAL" clId="{B1CE18BB-788A-4D8A-B2E7-7AABD14F45B4}" dt="2022-11-08T13:55:43.386" v="6260"/>
          <ac:spMkLst>
            <pc:docMk/>
            <pc:sldMk cId="1808226692" sldId="265"/>
            <ac:spMk id="1037" creationId="{7F118B0E-9D71-5604-0FB1-F75585449E59}"/>
          </ac:spMkLst>
        </pc:spChg>
        <pc:grpChg chg="add del mod">
          <ac:chgData name="Laura Haig" userId="0f962ca9-4357-41b5-9aa9-6332d3d6b8c8" providerId="ADAL" clId="{B1CE18BB-788A-4D8A-B2E7-7AABD14F45B4}" dt="2022-11-02T11:54:57.277" v="415" actId="165"/>
          <ac:grpSpMkLst>
            <pc:docMk/>
            <pc:sldMk cId="1808226692" sldId="265"/>
            <ac:grpSpMk id="12" creationId="{50DDDD9C-1C1C-C54A-B25E-665CFA99CFD5}"/>
          </ac:grpSpMkLst>
        </pc:grpChg>
        <pc:grpChg chg="add del mod">
          <ac:chgData name="Laura Haig" userId="0f962ca9-4357-41b5-9aa9-6332d3d6b8c8" providerId="ADAL" clId="{B1CE18BB-788A-4D8A-B2E7-7AABD14F45B4}" dt="2022-11-02T11:46:27.559" v="349" actId="478"/>
          <ac:grpSpMkLst>
            <pc:docMk/>
            <pc:sldMk cId="1808226692" sldId="265"/>
            <ac:grpSpMk id="15" creationId="{3277B0AA-7EC7-835C-062E-D821B6531FCC}"/>
          </ac:grpSpMkLst>
        </pc:grpChg>
        <pc:grpChg chg="add del mod">
          <ac:chgData name="Laura Haig" userId="0f962ca9-4357-41b5-9aa9-6332d3d6b8c8" providerId="ADAL" clId="{B1CE18BB-788A-4D8A-B2E7-7AABD14F45B4}" dt="2022-11-02T11:46:27.559" v="349" actId="478"/>
          <ac:grpSpMkLst>
            <pc:docMk/>
            <pc:sldMk cId="1808226692" sldId="265"/>
            <ac:grpSpMk id="18" creationId="{B08113FD-40E0-FE31-22B0-79A89C46A459}"/>
          </ac:grpSpMkLst>
        </pc:grpChg>
        <pc:grpChg chg="add del mod">
          <ac:chgData name="Laura Haig" userId="0f962ca9-4357-41b5-9aa9-6332d3d6b8c8" providerId="ADAL" clId="{B1CE18BB-788A-4D8A-B2E7-7AABD14F45B4}" dt="2022-11-02T11:46:27.559" v="349" actId="478"/>
          <ac:grpSpMkLst>
            <pc:docMk/>
            <pc:sldMk cId="1808226692" sldId="265"/>
            <ac:grpSpMk id="21" creationId="{7203513F-C5DA-F65A-91B0-ED5BA75B67EA}"/>
          </ac:grpSpMkLst>
        </pc:grpChg>
        <pc:grpChg chg="add mod">
          <ac:chgData name="Laura Haig" userId="0f962ca9-4357-41b5-9aa9-6332d3d6b8c8" providerId="ADAL" clId="{B1CE18BB-788A-4D8A-B2E7-7AABD14F45B4}" dt="2022-11-08T15:03:33.277" v="6446" actId="1076"/>
          <ac:grpSpMkLst>
            <pc:docMk/>
            <pc:sldMk cId="1808226692" sldId="265"/>
            <ac:grpSpMk id="24" creationId="{5E4F7477-9CF0-1040-D51A-B43984621916}"/>
          </ac:grpSpMkLst>
        </pc:grpChg>
        <pc:grpChg chg="add mod">
          <ac:chgData name="Laura Haig" userId="0f962ca9-4357-41b5-9aa9-6332d3d6b8c8" providerId="ADAL" clId="{B1CE18BB-788A-4D8A-B2E7-7AABD14F45B4}" dt="2022-11-08T15:03:42.569" v="6452" actId="1076"/>
          <ac:grpSpMkLst>
            <pc:docMk/>
            <pc:sldMk cId="1808226692" sldId="265"/>
            <ac:grpSpMk id="25" creationId="{8E3E306D-2B6B-7061-0C1D-02D23140DE2E}"/>
          </ac:grpSpMkLst>
        </pc:grpChg>
        <pc:grpChg chg="add mod">
          <ac:chgData name="Laura Haig" userId="0f962ca9-4357-41b5-9aa9-6332d3d6b8c8" providerId="ADAL" clId="{B1CE18BB-788A-4D8A-B2E7-7AABD14F45B4}" dt="2022-11-08T15:03:39.082" v="6450" actId="1076"/>
          <ac:grpSpMkLst>
            <pc:docMk/>
            <pc:sldMk cId="1808226692" sldId="265"/>
            <ac:grpSpMk id="26" creationId="{068DBD3D-DFC7-903B-5B48-E3FD3EC99A9B}"/>
          </ac:grpSpMkLst>
        </pc:grpChg>
        <pc:grpChg chg="add mod">
          <ac:chgData name="Laura Haig" userId="0f962ca9-4357-41b5-9aa9-6332d3d6b8c8" providerId="ADAL" clId="{B1CE18BB-788A-4D8A-B2E7-7AABD14F45B4}" dt="2022-11-08T15:03:45.679" v="6453" actId="1076"/>
          <ac:grpSpMkLst>
            <pc:docMk/>
            <pc:sldMk cId="1808226692" sldId="265"/>
            <ac:grpSpMk id="27" creationId="{BF76D236-88B9-D012-5B7B-073C55A3F9D4}"/>
          </ac:grpSpMkLst>
        </pc:grpChg>
        <pc:grpChg chg="add mod">
          <ac:chgData name="Laura Haig" userId="0f962ca9-4357-41b5-9aa9-6332d3d6b8c8" providerId="ADAL" clId="{B1CE18BB-788A-4D8A-B2E7-7AABD14F45B4}" dt="2022-11-08T15:03:31.661" v="6445" actId="1076"/>
          <ac:grpSpMkLst>
            <pc:docMk/>
            <pc:sldMk cId="1808226692" sldId="265"/>
            <ac:grpSpMk id="38" creationId="{C71E8587-6DC6-3498-4B00-B54BBAB0BCD9}"/>
          </ac:grpSpMkLst>
        </pc:grpChg>
        <pc:grpChg chg="add mod">
          <ac:chgData name="Laura Haig" userId="0f962ca9-4357-41b5-9aa9-6332d3d6b8c8" providerId="ADAL" clId="{B1CE18BB-788A-4D8A-B2E7-7AABD14F45B4}" dt="2022-11-08T15:03:40.755" v="6451" actId="1076"/>
          <ac:grpSpMkLst>
            <pc:docMk/>
            <pc:sldMk cId="1808226692" sldId="265"/>
            <ac:grpSpMk id="39" creationId="{EE794951-A7CD-ECC8-A728-45EDB69A73EE}"/>
          </ac:grpSpMkLst>
        </pc:grpChg>
        <pc:grpChg chg="add mod">
          <ac:chgData name="Laura Haig" userId="0f962ca9-4357-41b5-9aa9-6332d3d6b8c8" providerId="ADAL" clId="{B1CE18BB-788A-4D8A-B2E7-7AABD14F45B4}" dt="2022-11-08T13:55:43.386" v="6260"/>
          <ac:grpSpMkLst>
            <pc:docMk/>
            <pc:sldMk cId="1808226692" sldId="265"/>
            <ac:grpSpMk id="40" creationId="{4833657C-A2B8-02ED-0125-C07DAD0A51E7}"/>
          </ac:grpSpMkLst>
        </pc:grpChg>
        <pc:grpChg chg="add mod">
          <ac:chgData name="Laura Haig" userId="0f962ca9-4357-41b5-9aa9-6332d3d6b8c8" providerId="ADAL" clId="{B1CE18BB-788A-4D8A-B2E7-7AABD14F45B4}" dt="2022-11-08T13:55:43.386" v="6260"/>
          <ac:grpSpMkLst>
            <pc:docMk/>
            <pc:sldMk cId="1808226692" sldId="265"/>
            <ac:grpSpMk id="41" creationId="{6CC610F4-8FBF-FBBE-E9C1-68255C38E794}"/>
          </ac:grpSpMkLst>
        </pc:grpChg>
        <pc:grpChg chg="add mod">
          <ac:chgData name="Laura Haig" userId="0f962ca9-4357-41b5-9aa9-6332d3d6b8c8" providerId="ADAL" clId="{B1CE18BB-788A-4D8A-B2E7-7AABD14F45B4}" dt="2022-11-08T15:03:37.656" v="6449" actId="1076"/>
          <ac:grpSpMkLst>
            <pc:docMk/>
            <pc:sldMk cId="1808226692" sldId="265"/>
            <ac:grpSpMk id="42" creationId="{0F675715-7BE0-BB07-DB28-6B93DB79BFD8}"/>
          </ac:grpSpMkLst>
        </pc:grpChg>
        <pc:grpChg chg="del mod">
          <ac:chgData name="Laura Haig" userId="0f962ca9-4357-41b5-9aa9-6332d3d6b8c8" providerId="ADAL" clId="{B1CE18BB-788A-4D8A-B2E7-7AABD14F45B4}" dt="2022-11-02T11:52:10.270" v="392" actId="165"/>
          <ac:grpSpMkLst>
            <pc:docMk/>
            <pc:sldMk cId="1808226692" sldId="265"/>
            <ac:grpSpMk id="54" creationId="{80A53BEC-C191-B3ED-AB13-402C757D09B1}"/>
          </ac:grpSpMkLst>
        </pc:grpChg>
        <pc:grpChg chg="del mod">
          <ac:chgData name="Laura Haig" userId="0f962ca9-4357-41b5-9aa9-6332d3d6b8c8" providerId="ADAL" clId="{B1CE18BB-788A-4D8A-B2E7-7AABD14F45B4}" dt="2022-11-02T11:55:35.081" v="419" actId="165"/>
          <ac:grpSpMkLst>
            <pc:docMk/>
            <pc:sldMk cId="1808226692" sldId="265"/>
            <ac:grpSpMk id="60" creationId="{841D621A-63AD-4BBF-F2E3-AA8B7B9CFCA1}"/>
          </ac:grpSpMkLst>
        </pc:grpChg>
        <pc:graphicFrameChg chg="add del mod modGraphic">
          <ac:chgData name="Laura Haig" userId="0f962ca9-4357-41b5-9aa9-6332d3d6b8c8" providerId="ADAL" clId="{B1CE18BB-788A-4D8A-B2E7-7AABD14F45B4}" dt="2022-11-02T11:52:00.600" v="391" actId="18245"/>
          <ac:graphicFrameMkLst>
            <pc:docMk/>
            <pc:sldMk cId="1808226692" sldId="265"/>
            <ac:graphicFrameMk id="7" creationId="{6B17E265-7B37-62A2-DF26-A508E1FEA6E2}"/>
          </ac:graphicFrameMkLst>
        </pc:graphicFrameChg>
        <pc:graphicFrameChg chg="add del mod modGraphic">
          <ac:chgData name="Laura Haig" userId="0f962ca9-4357-41b5-9aa9-6332d3d6b8c8" providerId="ADAL" clId="{B1CE18BB-788A-4D8A-B2E7-7AABD14F45B4}" dt="2022-11-02T11:37:46.048" v="288" actId="478"/>
          <ac:graphicFrameMkLst>
            <pc:docMk/>
            <pc:sldMk cId="1808226692" sldId="265"/>
            <ac:graphicFrameMk id="8" creationId="{BC5C613D-B260-FF16-8EDF-FFE8D8825818}"/>
          </ac:graphicFrameMkLst>
        </pc:graphicFrameChg>
        <pc:graphicFrameChg chg="add del mod topLvl modGraphic">
          <ac:chgData name="Laura Haig" userId="0f962ca9-4357-41b5-9aa9-6332d3d6b8c8" providerId="ADAL" clId="{B1CE18BB-788A-4D8A-B2E7-7AABD14F45B4}" dt="2022-11-02T11:55:04.126" v="416" actId="18245"/>
          <ac:graphicFrameMkLst>
            <pc:docMk/>
            <pc:sldMk cId="1808226692" sldId="265"/>
            <ac:graphicFrameMk id="9" creationId="{2456933C-E1BB-2722-5B2D-A78603C25A3D}"/>
          </ac:graphicFrameMkLst>
        </pc:graphicFrameChg>
        <pc:graphicFrameChg chg="add del mod">
          <ac:chgData name="Laura Haig" userId="0f962ca9-4357-41b5-9aa9-6332d3d6b8c8" providerId="ADAL" clId="{B1CE18BB-788A-4D8A-B2E7-7AABD14F45B4}" dt="2022-11-02T11:47:31.259" v="359"/>
          <ac:graphicFrameMkLst>
            <pc:docMk/>
            <pc:sldMk cId="1808226692" sldId="265"/>
            <ac:graphicFrameMk id="36" creationId="{B3D4DDB1-A32A-5EE5-73BF-06F01471CC94}"/>
          </ac:graphicFrameMkLst>
        </pc:graphicFrameChg>
        <pc:picChg chg="del mod">
          <ac:chgData name="Laura Haig" userId="0f962ca9-4357-41b5-9aa9-6332d3d6b8c8" providerId="ADAL" clId="{B1CE18BB-788A-4D8A-B2E7-7AABD14F45B4}" dt="2022-11-02T11:37:53.672" v="290" actId="478"/>
          <ac:picMkLst>
            <pc:docMk/>
            <pc:sldMk cId="1808226692" sldId="265"/>
            <ac:picMk id="6" creationId="{B5A74BC5-582F-5317-0758-799C22E08917}"/>
          </ac:picMkLst>
        </pc:picChg>
        <pc:picChg chg="add del mod">
          <ac:chgData name="Laura Haig" userId="0f962ca9-4357-41b5-9aa9-6332d3d6b8c8" providerId="ADAL" clId="{B1CE18BB-788A-4D8A-B2E7-7AABD14F45B4}" dt="2022-11-02T11:37:47.682" v="289" actId="478"/>
          <ac:picMkLst>
            <pc:docMk/>
            <pc:sldMk cId="1808226692" sldId="265"/>
            <ac:picMk id="1026" creationId="{E6E601FB-9FD2-1AA3-4BE1-038CB94F43EE}"/>
          </ac:picMkLst>
        </pc:picChg>
      </pc:sldChg>
      <pc:sldChg chg="addSp delSp modSp mod">
        <pc:chgData name="Laura Haig" userId="0f962ca9-4357-41b5-9aa9-6332d3d6b8c8" providerId="ADAL" clId="{B1CE18BB-788A-4D8A-B2E7-7AABD14F45B4}" dt="2022-11-14T13:30:58.894" v="12232" actId="1076"/>
        <pc:sldMkLst>
          <pc:docMk/>
          <pc:sldMk cId="4284116251" sldId="266"/>
        </pc:sldMkLst>
        <pc:spChg chg="mod">
          <ac:chgData name="Laura Haig" userId="0f962ca9-4357-41b5-9aa9-6332d3d6b8c8" providerId="ADAL" clId="{B1CE18BB-788A-4D8A-B2E7-7AABD14F45B4}" dt="2022-11-08T15:36:43.198" v="6660" actId="1076"/>
          <ac:spMkLst>
            <pc:docMk/>
            <pc:sldMk cId="4284116251" sldId="266"/>
            <ac:spMk id="2" creationId="{03396457-1669-2F6D-23C8-A85722006368}"/>
          </ac:spMkLst>
        </pc:spChg>
        <pc:spChg chg="add del mod">
          <ac:chgData name="Laura Haig" userId="0f962ca9-4357-41b5-9aa9-6332d3d6b8c8" providerId="ADAL" clId="{B1CE18BB-788A-4D8A-B2E7-7AABD14F45B4}" dt="2022-11-08T15:39:51.717" v="6677" actId="478"/>
          <ac:spMkLst>
            <pc:docMk/>
            <pc:sldMk cId="4284116251" sldId="266"/>
            <ac:spMk id="3" creationId="{C61FB48D-A895-FE54-AA82-1B3E2D4E74EE}"/>
          </ac:spMkLst>
        </pc:spChg>
        <pc:spChg chg="del">
          <ac:chgData name="Laura Haig" userId="0f962ca9-4357-41b5-9aa9-6332d3d6b8c8" providerId="ADAL" clId="{B1CE18BB-788A-4D8A-B2E7-7AABD14F45B4}" dt="2022-11-03T14:11:48.603" v="6237" actId="478"/>
          <ac:spMkLst>
            <pc:docMk/>
            <pc:sldMk cId="4284116251" sldId="266"/>
            <ac:spMk id="3" creationId="{E90CA04A-7D17-C25D-ABAF-8378AC1FBE5C}"/>
          </ac:spMkLst>
        </pc:spChg>
        <pc:spChg chg="del">
          <ac:chgData name="Laura Haig" userId="0f962ca9-4357-41b5-9aa9-6332d3d6b8c8" providerId="ADAL" clId="{B1CE18BB-788A-4D8A-B2E7-7AABD14F45B4}" dt="2022-11-03T12:39:51.836" v="6160" actId="478"/>
          <ac:spMkLst>
            <pc:docMk/>
            <pc:sldMk cId="4284116251" sldId="266"/>
            <ac:spMk id="4" creationId="{82D7B42B-D8FB-9054-2CE8-A8B17440E570}"/>
          </ac:spMkLst>
        </pc:spChg>
        <pc:spChg chg="add del mod">
          <ac:chgData name="Laura Haig" userId="0f962ca9-4357-41b5-9aa9-6332d3d6b8c8" providerId="ADAL" clId="{B1CE18BB-788A-4D8A-B2E7-7AABD14F45B4}" dt="2022-11-08T15:36:38.677" v="6659" actId="478"/>
          <ac:spMkLst>
            <pc:docMk/>
            <pc:sldMk cId="4284116251" sldId="266"/>
            <ac:spMk id="4" creationId="{C7847DFE-D0DA-EAFA-1DD4-9E41F86E9B7C}"/>
          </ac:spMkLst>
        </pc:spChg>
        <pc:spChg chg="del">
          <ac:chgData name="Laura Haig" userId="0f962ca9-4357-41b5-9aa9-6332d3d6b8c8" providerId="ADAL" clId="{B1CE18BB-788A-4D8A-B2E7-7AABD14F45B4}" dt="2022-11-08T15:35:41.371" v="6640" actId="478"/>
          <ac:spMkLst>
            <pc:docMk/>
            <pc:sldMk cId="4284116251" sldId="266"/>
            <ac:spMk id="5" creationId="{1655F0B3-A9E9-A453-83CF-BEF2EA9E2AC9}"/>
          </ac:spMkLst>
        </pc:spChg>
        <pc:spChg chg="add del mod">
          <ac:chgData name="Laura Haig" userId="0f962ca9-4357-41b5-9aa9-6332d3d6b8c8" providerId="ADAL" clId="{B1CE18BB-788A-4D8A-B2E7-7AABD14F45B4}" dt="2022-11-08T15:39:42.813" v="6673" actId="478"/>
          <ac:spMkLst>
            <pc:docMk/>
            <pc:sldMk cId="4284116251" sldId="266"/>
            <ac:spMk id="6" creationId="{9EFBAB72-1A92-B7C0-6768-6810A617DCFB}"/>
          </ac:spMkLst>
        </pc:spChg>
        <pc:spChg chg="add del mod">
          <ac:chgData name="Laura Haig" userId="0f962ca9-4357-41b5-9aa9-6332d3d6b8c8" providerId="ADAL" clId="{B1CE18BB-788A-4D8A-B2E7-7AABD14F45B4}" dt="2022-11-03T12:39:51.840" v="6162"/>
          <ac:spMkLst>
            <pc:docMk/>
            <pc:sldMk cId="4284116251" sldId="266"/>
            <ac:spMk id="7" creationId="{8362B367-1340-9B09-4374-8511AB765419}"/>
          </ac:spMkLst>
        </pc:spChg>
        <pc:spChg chg="add del mod">
          <ac:chgData name="Laura Haig" userId="0f962ca9-4357-41b5-9aa9-6332d3d6b8c8" providerId="ADAL" clId="{B1CE18BB-788A-4D8A-B2E7-7AABD14F45B4}" dt="2022-11-08T15:39:48.959" v="6676" actId="478"/>
          <ac:spMkLst>
            <pc:docMk/>
            <pc:sldMk cId="4284116251" sldId="266"/>
            <ac:spMk id="9" creationId="{E47801D7-27E6-87C2-76B1-DC2670E0EF1C}"/>
          </ac:spMkLst>
        </pc:spChg>
        <pc:spChg chg="add del">
          <ac:chgData name="Laura Haig" userId="0f962ca9-4357-41b5-9aa9-6332d3d6b8c8" providerId="ADAL" clId="{B1CE18BB-788A-4D8A-B2E7-7AABD14F45B4}" dt="2022-11-03T12:41:33.664" v="6188" actId="22"/>
          <ac:spMkLst>
            <pc:docMk/>
            <pc:sldMk cId="4284116251" sldId="266"/>
            <ac:spMk id="14" creationId="{107160F3-AB4C-38B8-F6DB-7CC05B41260A}"/>
          </ac:spMkLst>
        </pc:spChg>
        <pc:graphicFrameChg chg="add del mod modGraphic">
          <ac:chgData name="Laura Haig" userId="0f962ca9-4357-41b5-9aa9-6332d3d6b8c8" providerId="ADAL" clId="{B1CE18BB-788A-4D8A-B2E7-7AABD14F45B4}" dt="2022-11-03T12:38:40.811" v="6155" actId="478"/>
          <ac:graphicFrameMkLst>
            <pc:docMk/>
            <pc:sldMk cId="4284116251" sldId="266"/>
            <ac:graphicFrameMk id="6" creationId="{BD6FE1C9-B189-7B1F-33FB-10B5B508E0A9}"/>
          </ac:graphicFrameMkLst>
        </pc:graphicFrameChg>
        <pc:graphicFrameChg chg="add del mod modGraphic">
          <ac:chgData name="Laura Haig" userId="0f962ca9-4357-41b5-9aa9-6332d3d6b8c8" providerId="ADAL" clId="{B1CE18BB-788A-4D8A-B2E7-7AABD14F45B4}" dt="2022-11-03T12:40:19.981" v="6168" actId="478"/>
          <ac:graphicFrameMkLst>
            <pc:docMk/>
            <pc:sldMk cId="4284116251" sldId="266"/>
            <ac:graphicFrameMk id="8" creationId="{DD572608-087E-B776-0139-E05B32B6C45D}"/>
          </ac:graphicFrameMkLst>
        </pc:graphicFrameChg>
        <pc:graphicFrameChg chg="add del mod">
          <ac:chgData name="Laura Haig" userId="0f962ca9-4357-41b5-9aa9-6332d3d6b8c8" providerId="ADAL" clId="{B1CE18BB-788A-4D8A-B2E7-7AABD14F45B4}" dt="2022-11-03T12:41:06.471" v="6180"/>
          <ac:graphicFrameMkLst>
            <pc:docMk/>
            <pc:sldMk cId="4284116251" sldId="266"/>
            <ac:graphicFrameMk id="10" creationId="{CD142446-F32A-5B8A-A86C-8ACB1A188DD8}"/>
          </ac:graphicFrameMkLst>
        </pc:graphicFrameChg>
        <pc:graphicFrameChg chg="add del mod">
          <ac:chgData name="Laura Haig" userId="0f962ca9-4357-41b5-9aa9-6332d3d6b8c8" providerId="ADAL" clId="{B1CE18BB-788A-4D8A-B2E7-7AABD14F45B4}" dt="2022-11-03T12:41:13.417" v="6183"/>
          <ac:graphicFrameMkLst>
            <pc:docMk/>
            <pc:sldMk cId="4284116251" sldId="266"/>
            <ac:graphicFrameMk id="11" creationId="{B6EB5A28-56E5-125E-CDD4-30760BFC2F20}"/>
          </ac:graphicFrameMkLst>
        </pc:graphicFrameChg>
        <pc:graphicFrameChg chg="add del mod">
          <ac:chgData name="Laura Haig" userId="0f962ca9-4357-41b5-9aa9-6332d3d6b8c8" providerId="ADAL" clId="{B1CE18BB-788A-4D8A-B2E7-7AABD14F45B4}" dt="2022-11-03T12:41:25.191" v="6186"/>
          <ac:graphicFrameMkLst>
            <pc:docMk/>
            <pc:sldMk cId="4284116251" sldId="266"/>
            <ac:graphicFrameMk id="12" creationId="{49EC6CBA-6B48-18AA-FFE6-5CFCC8C4E470}"/>
          </ac:graphicFrameMkLst>
        </pc:graphicFrameChg>
        <pc:picChg chg="add mod ord">
          <ac:chgData name="Laura Haig" userId="0f962ca9-4357-41b5-9aa9-6332d3d6b8c8" providerId="ADAL" clId="{B1CE18BB-788A-4D8A-B2E7-7AABD14F45B4}" dt="2022-11-14T13:30:58.894" v="12232" actId="1076"/>
          <ac:picMkLst>
            <pc:docMk/>
            <pc:sldMk cId="4284116251" sldId="266"/>
            <ac:picMk id="8" creationId="{887D2002-1AA5-4FD4-143E-0EE6FF3A43FB}"/>
          </ac:picMkLst>
        </pc:picChg>
        <pc:picChg chg="add mod">
          <ac:chgData name="Laura Haig" userId="0f962ca9-4357-41b5-9aa9-6332d3d6b8c8" providerId="ADAL" clId="{B1CE18BB-788A-4D8A-B2E7-7AABD14F45B4}" dt="2022-11-14T13:30:27.500" v="12225" actId="1076"/>
          <ac:picMkLst>
            <pc:docMk/>
            <pc:sldMk cId="4284116251" sldId="266"/>
            <ac:picMk id="11" creationId="{C3F0F44F-A91B-FCEF-5BDE-A40195F74977}"/>
          </ac:picMkLst>
        </pc:picChg>
        <pc:picChg chg="add del mod">
          <ac:chgData name="Laura Haig" userId="0f962ca9-4357-41b5-9aa9-6332d3d6b8c8" providerId="ADAL" clId="{B1CE18BB-788A-4D8A-B2E7-7AABD14F45B4}" dt="2022-11-08T15:46:03.735" v="6683" actId="478"/>
          <ac:picMkLst>
            <pc:docMk/>
            <pc:sldMk cId="4284116251" sldId="266"/>
            <ac:picMk id="13" creationId="{DF3F332E-A652-CAEA-757B-CA0314FBEEF6}"/>
          </ac:picMkLst>
        </pc:picChg>
        <pc:picChg chg="add mod">
          <ac:chgData name="Laura Haig" userId="0f962ca9-4357-41b5-9aa9-6332d3d6b8c8" providerId="ADAL" clId="{B1CE18BB-788A-4D8A-B2E7-7AABD14F45B4}" dt="2022-11-14T13:30:32.300" v="12226" actId="1076"/>
          <ac:picMkLst>
            <pc:docMk/>
            <pc:sldMk cId="4284116251" sldId="266"/>
            <ac:picMk id="15" creationId="{AB0274AE-B373-D465-A0E6-9574B00D19A5}"/>
          </ac:picMkLst>
        </pc:picChg>
        <pc:picChg chg="add mod">
          <ac:chgData name="Laura Haig" userId="0f962ca9-4357-41b5-9aa9-6332d3d6b8c8" providerId="ADAL" clId="{B1CE18BB-788A-4D8A-B2E7-7AABD14F45B4}" dt="2022-11-14T13:30:49.037" v="12230" actId="1076"/>
          <ac:picMkLst>
            <pc:docMk/>
            <pc:sldMk cId="4284116251" sldId="266"/>
            <ac:picMk id="17" creationId="{A634D93D-A32A-0CB1-A8C4-0DEF3BE72C2B}"/>
          </ac:picMkLst>
        </pc:picChg>
        <pc:picChg chg="add del mod">
          <ac:chgData name="Laura Haig" userId="0f962ca9-4357-41b5-9aa9-6332d3d6b8c8" providerId="ADAL" clId="{B1CE18BB-788A-4D8A-B2E7-7AABD14F45B4}" dt="2022-11-08T15:31:57.425" v="6631" actId="478"/>
          <ac:picMkLst>
            <pc:docMk/>
            <pc:sldMk cId="4284116251" sldId="266"/>
            <ac:picMk id="3074" creationId="{C45506F7-12B2-2B2C-38CB-B1E170769F9E}"/>
          </ac:picMkLst>
        </pc:picChg>
      </pc:sldChg>
      <pc:sldChg chg="addSp delSp modSp mod modNotes">
        <pc:chgData name="Laura Haig" userId="0f962ca9-4357-41b5-9aa9-6332d3d6b8c8" providerId="ADAL" clId="{B1CE18BB-788A-4D8A-B2E7-7AABD14F45B4}" dt="2022-11-09T08:07:57.522" v="6711" actId="1076"/>
        <pc:sldMkLst>
          <pc:docMk/>
          <pc:sldMk cId="2385653928" sldId="267"/>
        </pc:sldMkLst>
        <pc:spChg chg="mod">
          <ac:chgData name="Laura Haig" userId="0f962ca9-4357-41b5-9aa9-6332d3d6b8c8" providerId="ADAL" clId="{B1CE18BB-788A-4D8A-B2E7-7AABD14F45B4}" dt="2022-11-09T08:07:16.302" v="6702" actId="20577"/>
          <ac:spMkLst>
            <pc:docMk/>
            <pc:sldMk cId="2385653928" sldId="267"/>
            <ac:spMk id="2" creationId="{5415950C-8B75-A572-8E9C-0151B556DC06}"/>
          </ac:spMkLst>
        </pc:spChg>
        <pc:spChg chg="mod">
          <ac:chgData name="Laura Haig" userId="0f962ca9-4357-41b5-9aa9-6332d3d6b8c8" providerId="ADAL" clId="{B1CE18BB-788A-4D8A-B2E7-7AABD14F45B4}" dt="2022-11-09T08:07:39.160" v="6706" actId="122"/>
          <ac:spMkLst>
            <pc:docMk/>
            <pc:sldMk cId="2385653928" sldId="267"/>
            <ac:spMk id="3" creationId="{7FF40C76-4509-D724-5343-9473E88B0E90}"/>
          </ac:spMkLst>
        </pc:spChg>
        <pc:spChg chg="mod">
          <ac:chgData name="Laura Haig" userId="0f962ca9-4357-41b5-9aa9-6332d3d6b8c8" providerId="ADAL" clId="{B1CE18BB-788A-4D8A-B2E7-7AABD14F45B4}" dt="2022-11-09T08:07:43.180" v="6707" actId="1076"/>
          <ac:spMkLst>
            <pc:docMk/>
            <pc:sldMk cId="2385653928" sldId="267"/>
            <ac:spMk id="4" creationId="{9EAF3DAB-FEB3-8731-1420-39B25DCBAB3E}"/>
          </ac:spMkLst>
        </pc:spChg>
        <pc:spChg chg="del mod">
          <ac:chgData name="Laura Haig" userId="0f962ca9-4357-41b5-9aa9-6332d3d6b8c8" providerId="ADAL" clId="{B1CE18BB-788A-4D8A-B2E7-7AABD14F45B4}" dt="2022-11-02T12:18:01.899" v="668" actId="478"/>
          <ac:spMkLst>
            <pc:docMk/>
            <pc:sldMk cId="2385653928" sldId="267"/>
            <ac:spMk id="5" creationId="{4E6741B5-3974-3268-0E24-DA45E227D1E8}"/>
          </ac:spMkLst>
        </pc:spChg>
        <pc:spChg chg="add del">
          <ac:chgData name="Laura Haig" userId="0f962ca9-4357-41b5-9aa9-6332d3d6b8c8" providerId="ADAL" clId="{B1CE18BB-788A-4D8A-B2E7-7AABD14F45B4}" dt="2022-11-08T15:18:04.043" v="6547" actId="478"/>
          <ac:spMkLst>
            <pc:docMk/>
            <pc:sldMk cId="2385653928" sldId="267"/>
            <ac:spMk id="5" creationId="{6488E11B-62C6-8C10-0790-B34064507571}"/>
          </ac:spMkLst>
        </pc:spChg>
        <pc:spChg chg="add del mod topLvl">
          <ac:chgData name="Laura Haig" userId="0f962ca9-4357-41b5-9aa9-6332d3d6b8c8" providerId="ADAL" clId="{B1CE18BB-788A-4D8A-B2E7-7AABD14F45B4}" dt="2022-11-08T15:18:24.404" v="6550" actId="478"/>
          <ac:spMkLst>
            <pc:docMk/>
            <pc:sldMk cId="2385653928" sldId="267"/>
            <ac:spMk id="6" creationId="{E07A147E-B8BB-1DF1-1BF7-16AE84DE552B}"/>
          </ac:spMkLst>
        </pc:spChg>
        <pc:spChg chg="add del mod topLvl">
          <ac:chgData name="Laura Haig" userId="0f962ca9-4357-41b5-9aa9-6332d3d6b8c8" providerId="ADAL" clId="{B1CE18BB-788A-4D8A-B2E7-7AABD14F45B4}" dt="2022-11-08T15:18:24.404" v="6550" actId="478"/>
          <ac:spMkLst>
            <pc:docMk/>
            <pc:sldMk cId="2385653928" sldId="267"/>
            <ac:spMk id="7" creationId="{E86C02B2-D984-681C-AA2C-EC8C5CF0DF66}"/>
          </ac:spMkLst>
        </pc:spChg>
        <pc:spChg chg="add del mod topLvl">
          <ac:chgData name="Laura Haig" userId="0f962ca9-4357-41b5-9aa9-6332d3d6b8c8" providerId="ADAL" clId="{B1CE18BB-788A-4D8A-B2E7-7AABD14F45B4}" dt="2022-11-08T15:18:24.404" v="6550" actId="478"/>
          <ac:spMkLst>
            <pc:docMk/>
            <pc:sldMk cId="2385653928" sldId="267"/>
            <ac:spMk id="8" creationId="{584C8DDC-6AD1-A1C6-E4F7-A645603BBC3A}"/>
          </ac:spMkLst>
        </pc:spChg>
        <pc:spChg chg="add del mod topLvl">
          <ac:chgData name="Laura Haig" userId="0f962ca9-4357-41b5-9aa9-6332d3d6b8c8" providerId="ADAL" clId="{B1CE18BB-788A-4D8A-B2E7-7AABD14F45B4}" dt="2022-11-08T15:18:24.404" v="6550" actId="478"/>
          <ac:spMkLst>
            <pc:docMk/>
            <pc:sldMk cId="2385653928" sldId="267"/>
            <ac:spMk id="9" creationId="{9D1B0A5A-E057-2189-361A-A1D149A9D54E}"/>
          </ac:spMkLst>
        </pc:spChg>
        <pc:spChg chg="add del mod topLvl">
          <ac:chgData name="Laura Haig" userId="0f962ca9-4357-41b5-9aa9-6332d3d6b8c8" providerId="ADAL" clId="{B1CE18BB-788A-4D8A-B2E7-7AABD14F45B4}" dt="2022-11-08T15:18:24.404" v="6550" actId="478"/>
          <ac:spMkLst>
            <pc:docMk/>
            <pc:sldMk cId="2385653928" sldId="267"/>
            <ac:spMk id="10" creationId="{D011B51A-2F42-57C6-EAFD-DA74732DFEF8}"/>
          </ac:spMkLst>
        </pc:spChg>
        <pc:spChg chg="add del mod topLvl">
          <ac:chgData name="Laura Haig" userId="0f962ca9-4357-41b5-9aa9-6332d3d6b8c8" providerId="ADAL" clId="{B1CE18BB-788A-4D8A-B2E7-7AABD14F45B4}" dt="2022-11-08T15:18:24.404" v="6550" actId="478"/>
          <ac:spMkLst>
            <pc:docMk/>
            <pc:sldMk cId="2385653928" sldId="267"/>
            <ac:spMk id="11" creationId="{8F6DDD12-B511-54BB-1627-57B744C50239}"/>
          </ac:spMkLst>
        </pc:spChg>
        <pc:spChg chg="add del">
          <ac:chgData name="Laura Haig" userId="0f962ca9-4357-41b5-9aa9-6332d3d6b8c8" providerId="ADAL" clId="{B1CE18BB-788A-4D8A-B2E7-7AABD14F45B4}" dt="2022-11-08T15:19:02.912" v="6554" actId="478"/>
          <ac:spMkLst>
            <pc:docMk/>
            <pc:sldMk cId="2385653928" sldId="267"/>
            <ac:spMk id="13" creationId="{4F72E9E0-8107-AEAB-65A0-FC8EED1948B0}"/>
          </ac:spMkLst>
        </pc:spChg>
        <pc:spChg chg="add del">
          <ac:chgData name="Laura Haig" userId="0f962ca9-4357-41b5-9aa9-6332d3d6b8c8" providerId="ADAL" clId="{B1CE18BB-788A-4D8A-B2E7-7AABD14F45B4}" dt="2022-11-08T15:19:11.464" v="6556" actId="478"/>
          <ac:spMkLst>
            <pc:docMk/>
            <pc:sldMk cId="2385653928" sldId="267"/>
            <ac:spMk id="14" creationId="{333C44EC-CD87-68F3-5E94-148690A5A453}"/>
          </ac:spMkLst>
        </pc:spChg>
        <pc:spChg chg="add del">
          <ac:chgData name="Laura Haig" userId="0f962ca9-4357-41b5-9aa9-6332d3d6b8c8" providerId="ADAL" clId="{B1CE18BB-788A-4D8A-B2E7-7AABD14F45B4}" dt="2022-11-08T15:21:09.032" v="6564" actId="478"/>
          <ac:spMkLst>
            <pc:docMk/>
            <pc:sldMk cId="2385653928" sldId="267"/>
            <ac:spMk id="15" creationId="{8F2DEADB-9982-EC4B-9F38-6C8B1765CB3F}"/>
          </ac:spMkLst>
        </pc:spChg>
        <pc:spChg chg="add del">
          <ac:chgData name="Laura Haig" userId="0f962ca9-4357-41b5-9aa9-6332d3d6b8c8" providerId="ADAL" clId="{B1CE18BB-788A-4D8A-B2E7-7AABD14F45B4}" dt="2022-11-08T15:21:17.056" v="6566" actId="478"/>
          <ac:spMkLst>
            <pc:docMk/>
            <pc:sldMk cId="2385653928" sldId="267"/>
            <ac:spMk id="16" creationId="{AFE8F7B3-23F7-2543-0D36-9B45153E0FC5}"/>
          </ac:spMkLst>
        </pc:spChg>
        <pc:grpChg chg="add del mod">
          <ac:chgData name="Laura Haig" userId="0f962ca9-4357-41b5-9aa9-6332d3d6b8c8" providerId="ADAL" clId="{B1CE18BB-788A-4D8A-B2E7-7AABD14F45B4}" dt="2022-11-08T15:18:21.103" v="6549" actId="165"/>
          <ac:grpSpMkLst>
            <pc:docMk/>
            <pc:sldMk cId="2385653928" sldId="267"/>
            <ac:grpSpMk id="12" creationId="{718A037C-84E2-34FB-0673-1B22FA4CBA7C}"/>
          </ac:grpSpMkLst>
        </pc:grpChg>
        <pc:picChg chg="add mod">
          <ac:chgData name="Laura Haig" userId="0f962ca9-4357-41b5-9aa9-6332d3d6b8c8" providerId="ADAL" clId="{B1CE18BB-788A-4D8A-B2E7-7AABD14F45B4}" dt="2022-11-08T15:31:33.697" v="6628" actId="1076"/>
          <ac:picMkLst>
            <pc:docMk/>
            <pc:sldMk cId="2385653928" sldId="267"/>
            <ac:picMk id="2050" creationId="{139C2822-ACF5-B5D9-431E-65DCE863BDE3}"/>
          </ac:picMkLst>
        </pc:picChg>
        <pc:picChg chg="add del mod">
          <ac:chgData name="Laura Haig" userId="0f962ca9-4357-41b5-9aa9-6332d3d6b8c8" providerId="ADAL" clId="{B1CE18BB-788A-4D8A-B2E7-7AABD14F45B4}" dt="2022-11-08T15:24:08.523" v="6576" actId="478"/>
          <ac:picMkLst>
            <pc:docMk/>
            <pc:sldMk cId="2385653928" sldId="267"/>
            <ac:picMk id="2052" creationId="{FC5D1E2F-5082-9793-0945-E8594B2AD6DD}"/>
          </ac:picMkLst>
        </pc:picChg>
        <pc:picChg chg="add del mod topLvl">
          <ac:chgData name="Laura Haig" userId="0f962ca9-4357-41b5-9aa9-6332d3d6b8c8" providerId="ADAL" clId="{B1CE18BB-788A-4D8A-B2E7-7AABD14F45B4}" dt="2022-11-09T08:07:55.125" v="6710" actId="1076"/>
          <ac:picMkLst>
            <pc:docMk/>
            <pc:sldMk cId="2385653928" sldId="267"/>
            <ac:picMk id="2054" creationId="{C6B50682-DE92-CEFB-942A-17AC34BA73B0}"/>
          </ac:picMkLst>
        </pc:picChg>
        <pc:picChg chg="add mod">
          <ac:chgData name="Laura Haig" userId="0f962ca9-4357-41b5-9aa9-6332d3d6b8c8" providerId="ADAL" clId="{B1CE18BB-788A-4D8A-B2E7-7AABD14F45B4}" dt="2022-11-08T15:31:16.814" v="6623" actId="1076"/>
          <ac:picMkLst>
            <pc:docMk/>
            <pc:sldMk cId="2385653928" sldId="267"/>
            <ac:picMk id="2056" creationId="{3D648874-35A3-2740-4B44-2F6346B428E7}"/>
          </ac:picMkLst>
        </pc:picChg>
        <pc:picChg chg="add mod">
          <ac:chgData name="Laura Haig" userId="0f962ca9-4357-41b5-9aa9-6332d3d6b8c8" providerId="ADAL" clId="{B1CE18BB-788A-4D8A-B2E7-7AABD14F45B4}" dt="2022-11-09T08:07:57.522" v="6711" actId="1076"/>
          <ac:picMkLst>
            <pc:docMk/>
            <pc:sldMk cId="2385653928" sldId="267"/>
            <ac:picMk id="2062" creationId="{95FA6C33-0C84-0B58-B770-19A4AE98309D}"/>
          </ac:picMkLst>
        </pc:picChg>
        <pc:picChg chg="add mod">
          <ac:chgData name="Laura Haig" userId="0f962ca9-4357-41b5-9aa9-6332d3d6b8c8" providerId="ADAL" clId="{B1CE18BB-788A-4D8A-B2E7-7AABD14F45B4}" dt="2022-11-08T15:31:31.276" v="6627" actId="1076"/>
          <ac:picMkLst>
            <pc:docMk/>
            <pc:sldMk cId="2385653928" sldId="267"/>
            <ac:picMk id="2064" creationId="{C7E7D9F2-426A-F8E9-4DC9-42AB3AF60AB2}"/>
          </ac:picMkLst>
        </pc:picChg>
      </pc:sldChg>
      <pc:sldChg chg="addSp delSp modSp new mod modAnim modNotes modNotesTx">
        <pc:chgData name="Laura Haig" userId="0f962ca9-4357-41b5-9aa9-6332d3d6b8c8" providerId="ADAL" clId="{B1CE18BB-788A-4D8A-B2E7-7AABD14F45B4}" dt="2022-11-15T08:54:30.191" v="12234" actId="20577"/>
        <pc:sldMkLst>
          <pc:docMk/>
          <pc:sldMk cId="2862944103" sldId="268"/>
        </pc:sldMkLst>
        <pc:spChg chg="mod">
          <ac:chgData name="Laura Haig" userId="0f962ca9-4357-41b5-9aa9-6332d3d6b8c8" providerId="ADAL" clId="{B1CE18BB-788A-4D8A-B2E7-7AABD14F45B4}" dt="2022-11-08T15:02:05.351" v="6429" actId="1076"/>
          <ac:spMkLst>
            <pc:docMk/>
            <pc:sldMk cId="2862944103" sldId="268"/>
            <ac:spMk id="2" creationId="{6D8DD26A-515E-4F05-70A2-2A7359DBB13C}"/>
          </ac:spMkLst>
        </pc:spChg>
        <pc:spChg chg="mod">
          <ac:chgData name="Laura Haig" userId="0f962ca9-4357-41b5-9aa9-6332d3d6b8c8" providerId="ADAL" clId="{B1CE18BB-788A-4D8A-B2E7-7AABD14F45B4}" dt="2022-11-08T15:02:02.285" v="6428" actId="14100"/>
          <ac:spMkLst>
            <pc:docMk/>
            <pc:sldMk cId="2862944103" sldId="268"/>
            <ac:spMk id="3" creationId="{4152DA6E-BA2B-6BAC-78D8-72A68A7BA46D}"/>
          </ac:spMkLst>
        </pc:spChg>
        <pc:spChg chg="del mod">
          <ac:chgData name="Laura Haig" userId="0f962ca9-4357-41b5-9aa9-6332d3d6b8c8" providerId="ADAL" clId="{B1CE18BB-788A-4D8A-B2E7-7AABD14F45B4}" dt="2022-11-02T14:51:31.974" v="1637" actId="478"/>
          <ac:spMkLst>
            <pc:docMk/>
            <pc:sldMk cId="2862944103" sldId="268"/>
            <ac:spMk id="4" creationId="{60E3C337-01F9-4F35-B992-916B41F7E4BF}"/>
          </ac:spMkLst>
        </pc:spChg>
        <pc:spChg chg="del">
          <ac:chgData name="Laura Haig" userId="0f962ca9-4357-41b5-9aa9-6332d3d6b8c8" providerId="ADAL" clId="{B1CE18BB-788A-4D8A-B2E7-7AABD14F45B4}" dt="2022-11-02T14:51:13.944" v="1631" actId="478"/>
          <ac:spMkLst>
            <pc:docMk/>
            <pc:sldMk cId="2862944103" sldId="268"/>
            <ac:spMk id="5" creationId="{630FA216-7A9C-8142-96F9-306453DFE8E3}"/>
          </ac:spMkLst>
        </pc:spChg>
        <pc:spChg chg="add del mod">
          <ac:chgData name="Laura Haig" userId="0f962ca9-4357-41b5-9aa9-6332d3d6b8c8" providerId="ADAL" clId="{B1CE18BB-788A-4D8A-B2E7-7AABD14F45B4}" dt="2022-11-02T14:51:33.975" v="1638" actId="478"/>
          <ac:spMkLst>
            <pc:docMk/>
            <pc:sldMk cId="2862944103" sldId="268"/>
            <ac:spMk id="8" creationId="{B35D7B76-9AD8-EB15-FAE2-A6A3786BAA6E}"/>
          </ac:spMkLst>
        </pc:spChg>
        <pc:spChg chg="add mod">
          <ac:chgData name="Laura Haig" userId="0f962ca9-4357-41b5-9aa9-6332d3d6b8c8" providerId="ADAL" clId="{B1CE18BB-788A-4D8A-B2E7-7AABD14F45B4}" dt="2022-11-08T15:02:56.403" v="6439" actId="1076"/>
          <ac:spMkLst>
            <pc:docMk/>
            <pc:sldMk cId="2862944103" sldId="268"/>
            <ac:spMk id="9" creationId="{E7723426-7DEB-4BFE-69CB-7BB5E3D591B8}"/>
          </ac:spMkLst>
        </pc:spChg>
        <pc:spChg chg="add mod">
          <ac:chgData name="Laura Haig" userId="0f962ca9-4357-41b5-9aa9-6332d3d6b8c8" providerId="ADAL" clId="{B1CE18BB-788A-4D8A-B2E7-7AABD14F45B4}" dt="2022-11-08T15:02:59.660" v="6440" actId="1076"/>
          <ac:spMkLst>
            <pc:docMk/>
            <pc:sldMk cId="2862944103" sldId="268"/>
            <ac:spMk id="10" creationId="{16AC0B24-AF8D-39BD-A50D-21DA00E6C327}"/>
          </ac:spMkLst>
        </pc:spChg>
        <pc:spChg chg="add mod">
          <ac:chgData name="Laura Haig" userId="0f962ca9-4357-41b5-9aa9-6332d3d6b8c8" providerId="ADAL" clId="{B1CE18BB-788A-4D8A-B2E7-7AABD14F45B4}" dt="2022-11-08T15:02:43.630" v="6436" actId="1076"/>
          <ac:spMkLst>
            <pc:docMk/>
            <pc:sldMk cId="2862944103" sldId="268"/>
            <ac:spMk id="11" creationId="{1ED0B9A3-4DAB-FE7A-8938-7F695B1B2ECC}"/>
          </ac:spMkLst>
        </pc:spChg>
        <pc:grpChg chg="add mod">
          <ac:chgData name="Laura Haig" userId="0f962ca9-4357-41b5-9aa9-6332d3d6b8c8" providerId="ADAL" clId="{B1CE18BB-788A-4D8A-B2E7-7AABD14F45B4}" dt="2022-11-08T15:02:56.403" v="6439" actId="1076"/>
          <ac:grpSpMkLst>
            <pc:docMk/>
            <pc:sldMk cId="2862944103" sldId="268"/>
            <ac:grpSpMk id="4" creationId="{A1712721-8882-BC9A-6E6E-6AF5D0BF93A1}"/>
          </ac:grpSpMkLst>
        </pc:grpChg>
        <pc:picChg chg="add del mod">
          <ac:chgData name="Laura Haig" userId="0f962ca9-4357-41b5-9aa9-6332d3d6b8c8" providerId="ADAL" clId="{B1CE18BB-788A-4D8A-B2E7-7AABD14F45B4}" dt="2022-11-02T14:54:15.050" v="1686" actId="478"/>
          <ac:picMkLst>
            <pc:docMk/>
            <pc:sldMk cId="2862944103" sldId="268"/>
            <ac:picMk id="6" creationId="{CC1118C5-69B0-E934-F307-1DC20ABE7C4A}"/>
          </ac:picMkLst>
        </pc:picChg>
        <pc:picChg chg="add del mod">
          <ac:chgData name="Laura Haig" userId="0f962ca9-4357-41b5-9aa9-6332d3d6b8c8" providerId="ADAL" clId="{B1CE18BB-788A-4D8A-B2E7-7AABD14F45B4}" dt="2022-11-02T14:54:13.020" v="1685" actId="478"/>
          <ac:picMkLst>
            <pc:docMk/>
            <pc:sldMk cId="2862944103" sldId="268"/>
            <ac:picMk id="12" creationId="{245EDDD3-54C7-1F0C-AFF6-0DDD4BDEB41D}"/>
          </ac:picMkLst>
        </pc:picChg>
        <pc:picChg chg="add del mod">
          <ac:chgData name="Laura Haig" userId="0f962ca9-4357-41b5-9aa9-6332d3d6b8c8" providerId="ADAL" clId="{B1CE18BB-788A-4D8A-B2E7-7AABD14F45B4}" dt="2022-11-02T15:11:57.383" v="1718" actId="478"/>
          <ac:picMkLst>
            <pc:docMk/>
            <pc:sldMk cId="2862944103" sldId="268"/>
            <ac:picMk id="13" creationId="{0DE2D58C-F994-621C-DADB-1E518B806C0B}"/>
          </ac:picMkLst>
        </pc:picChg>
        <pc:picChg chg="add del mod">
          <ac:chgData name="Laura Haig" userId="0f962ca9-4357-41b5-9aa9-6332d3d6b8c8" providerId="ADAL" clId="{B1CE18BB-788A-4D8A-B2E7-7AABD14F45B4}" dt="2022-11-02T15:11:59.325" v="1719" actId="478"/>
          <ac:picMkLst>
            <pc:docMk/>
            <pc:sldMk cId="2862944103" sldId="268"/>
            <ac:picMk id="14" creationId="{9505D1E2-9AF2-D27E-36F7-B95A2CA44475}"/>
          </ac:picMkLst>
        </pc:picChg>
        <pc:picChg chg="add mod">
          <ac:chgData name="Laura Haig" userId="0f962ca9-4357-41b5-9aa9-6332d3d6b8c8" providerId="ADAL" clId="{B1CE18BB-788A-4D8A-B2E7-7AABD14F45B4}" dt="2022-11-08T15:02:56.403" v="6439" actId="1076"/>
          <ac:picMkLst>
            <pc:docMk/>
            <pc:sldMk cId="2862944103" sldId="268"/>
            <ac:picMk id="15" creationId="{8AD08801-DB40-900E-5732-1C537EADF857}"/>
          </ac:picMkLst>
        </pc:picChg>
        <pc:picChg chg="add mod">
          <ac:chgData name="Laura Haig" userId="0f962ca9-4357-41b5-9aa9-6332d3d6b8c8" providerId="ADAL" clId="{B1CE18BB-788A-4D8A-B2E7-7AABD14F45B4}" dt="2022-11-08T15:02:45.938" v="6437" actId="1076"/>
          <ac:picMkLst>
            <pc:docMk/>
            <pc:sldMk cId="2862944103" sldId="268"/>
            <ac:picMk id="16" creationId="{178B2D76-6273-C5A2-7D90-98CF22680CF5}"/>
          </ac:picMkLst>
        </pc:picChg>
        <pc:picChg chg="add mod">
          <ac:chgData name="Laura Haig" userId="0f962ca9-4357-41b5-9aa9-6332d3d6b8c8" providerId="ADAL" clId="{B1CE18BB-788A-4D8A-B2E7-7AABD14F45B4}" dt="2022-11-08T15:02:20.226" v="6432" actId="1076"/>
          <ac:picMkLst>
            <pc:docMk/>
            <pc:sldMk cId="2862944103" sldId="268"/>
            <ac:picMk id="4098" creationId="{6816E834-ED8D-583D-BCDD-FED99018A15E}"/>
          </ac:picMkLst>
        </pc:picChg>
      </pc:sldChg>
      <pc:sldChg chg="addSp delSp modSp add mod ord modNotes modNotesTx">
        <pc:chgData name="Laura Haig" userId="0f962ca9-4357-41b5-9aa9-6332d3d6b8c8" providerId="ADAL" clId="{B1CE18BB-788A-4D8A-B2E7-7AABD14F45B4}" dt="2022-11-15T08:57:16.335" v="12243" actId="20577"/>
        <pc:sldMkLst>
          <pc:docMk/>
          <pc:sldMk cId="3371234420" sldId="269"/>
        </pc:sldMkLst>
        <pc:spChg chg="mod">
          <ac:chgData name="Laura Haig" userId="0f962ca9-4357-41b5-9aa9-6332d3d6b8c8" providerId="ADAL" clId="{B1CE18BB-788A-4D8A-B2E7-7AABD14F45B4}" dt="2022-11-08T15:07:11.131" v="6491" actId="1076"/>
          <ac:spMkLst>
            <pc:docMk/>
            <pc:sldMk cId="3371234420" sldId="269"/>
            <ac:spMk id="2" creationId="{6D8DD26A-515E-4F05-70A2-2A7359DBB13C}"/>
          </ac:spMkLst>
        </pc:spChg>
        <pc:spChg chg="mod">
          <ac:chgData name="Laura Haig" userId="0f962ca9-4357-41b5-9aa9-6332d3d6b8c8" providerId="ADAL" clId="{B1CE18BB-788A-4D8A-B2E7-7AABD14F45B4}" dt="2022-11-08T15:07:07.176" v="6490" actId="1076"/>
          <ac:spMkLst>
            <pc:docMk/>
            <pc:sldMk cId="3371234420" sldId="269"/>
            <ac:spMk id="3" creationId="{4152DA6E-BA2B-6BAC-78D8-72A68A7BA46D}"/>
          </ac:spMkLst>
        </pc:spChg>
        <pc:spChg chg="mod">
          <ac:chgData name="Laura Haig" userId="0f962ca9-4357-41b5-9aa9-6332d3d6b8c8" providerId="ADAL" clId="{B1CE18BB-788A-4D8A-B2E7-7AABD14F45B4}" dt="2022-11-08T15:07:17.726" v="6493" actId="1076"/>
          <ac:spMkLst>
            <pc:docMk/>
            <pc:sldMk cId="3371234420" sldId="269"/>
            <ac:spMk id="9" creationId="{E7723426-7DEB-4BFE-69CB-7BB5E3D591B8}"/>
          </ac:spMkLst>
        </pc:spChg>
        <pc:spChg chg="mod">
          <ac:chgData name="Laura Haig" userId="0f962ca9-4357-41b5-9aa9-6332d3d6b8c8" providerId="ADAL" clId="{B1CE18BB-788A-4D8A-B2E7-7AABD14F45B4}" dt="2022-11-08T15:07:17.726" v="6493" actId="1076"/>
          <ac:spMkLst>
            <pc:docMk/>
            <pc:sldMk cId="3371234420" sldId="269"/>
            <ac:spMk id="10" creationId="{16AC0B24-AF8D-39BD-A50D-21DA00E6C327}"/>
          </ac:spMkLst>
        </pc:spChg>
        <pc:spChg chg="mod">
          <ac:chgData name="Laura Haig" userId="0f962ca9-4357-41b5-9aa9-6332d3d6b8c8" providerId="ADAL" clId="{B1CE18BB-788A-4D8A-B2E7-7AABD14F45B4}" dt="2022-11-08T15:07:17.726" v="6493" actId="1076"/>
          <ac:spMkLst>
            <pc:docMk/>
            <pc:sldMk cId="3371234420" sldId="269"/>
            <ac:spMk id="11" creationId="{1ED0B9A3-4DAB-FE7A-8938-7F695B1B2ECC}"/>
          </ac:spMkLst>
        </pc:spChg>
        <pc:grpChg chg="add mod">
          <ac:chgData name="Laura Haig" userId="0f962ca9-4357-41b5-9aa9-6332d3d6b8c8" providerId="ADAL" clId="{B1CE18BB-788A-4D8A-B2E7-7AABD14F45B4}" dt="2022-11-08T15:07:17.726" v="6493" actId="1076"/>
          <ac:grpSpMkLst>
            <pc:docMk/>
            <pc:sldMk cId="3371234420" sldId="269"/>
            <ac:grpSpMk id="6" creationId="{5FB600A1-7116-1222-9990-AE274DFCAC9F}"/>
          </ac:grpSpMkLst>
        </pc:grpChg>
        <pc:picChg chg="add mod">
          <ac:chgData name="Laura Haig" userId="0f962ca9-4357-41b5-9aa9-6332d3d6b8c8" providerId="ADAL" clId="{B1CE18BB-788A-4D8A-B2E7-7AABD14F45B4}" dt="2022-11-08T15:07:17.726" v="6493" actId="1076"/>
          <ac:picMkLst>
            <pc:docMk/>
            <pc:sldMk cId="3371234420" sldId="269"/>
            <ac:picMk id="4" creationId="{8667C447-329C-4757-F655-63107DDD5A9B}"/>
          </ac:picMkLst>
        </pc:picChg>
        <pc:picChg chg="add mod">
          <ac:chgData name="Laura Haig" userId="0f962ca9-4357-41b5-9aa9-6332d3d6b8c8" providerId="ADAL" clId="{B1CE18BB-788A-4D8A-B2E7-7AABD14F45B4}" dt="2022-11-08T15:07:17.726" v="6493" actId="1076"/>
          <ac:picMkLst>
            <pc:docMk/>
            <pc:sldMk cId="3371234420" sldId="269"/>
            <ac:picMk id="5" creationId="{F416E93A-B08D-B6A5-B0A6-0BF7F1F552F1}"/>
          </ac:picMkLst>
        </pc:picChg>
        <pc:picChg chg="del mod">
          <ac:chgData name="Laura Haig" userId="0f962ca9-4357-41b5-9aa9-6332d3d6b8c8" providerId="ADAL" clId="{B1CE18BB-788A-4D8A-B2E7-7AABD14F45B4}" dt="2022-11-02T15:38:46.703" v="1904" actId="478"/>
          <ac:picMkLst>
            <pc:docMk/>
            <pc:sldMk cId="3371234420" sldId="269"/>
            <ac:picMk id="15" creationId="{8AD08801-DB40-900E-5732-1C537EADF857}"/>
          </ac:picMkLst>
        </pc:picChg>
        <pc:picChg chg="del mod">
          <ac:chgData name="Laura Haig" userId="0f962ca9-4357-41b5-9aa9-6332d3d6b8c8" providerId="ADAL" clId="{B1CE18BB-788A-4D8A-B2E7-7AABD14F45B4}" dt="2022-11-02T15:38:46.703" v="1904" actId="478"/>
          <ac:picMkLst>
            <pc:docMk/>
            <pc:sldMk cId="3371234420" sldId="269"/>
            <ac:picMk id="16" creationId="{178B2D76-6273-C5A2-7D90-98CF22680CF5}"/>
          </ac:picMkLst>
        </pc:picChg>
        <pc:picChg chg="add mod">
          <ac:chgData name="Laura Haig" userId="0f962ca9-4357-41b5-9aa9-6332d3d6b8c8" providerId="ADAL" clId="{B1CE18BB-788A-4D8A-B2E7-7AABD14F45B4}" dt="2022-11-08T15:07:12.883" v="6492" actId="1076"/>
          <ac:picMkLst>
            <pc:docMk/>
            <pc:sldMk cId="3371234420" sldId="269"/>
            <ac:picMk id="1026" creationId="{AC8DAC38-39E8-0674-90D3-D72E61A04566}"/>
          </ac:picMkLst>
        </pc:picChg>
        <pc:picChg chg="del">
          <ac:chgData name="Laura Haig" userId="0f962ca9-4357-41b5-9aa9-6332d3d6b8c8" providerId="ADAL" clId="{B1CE18BB-788A-4D8A-B2E7-7AABD14F45B4}" dt="2022-11-02T15:38:20.347" v="1901" actId="478"/>
          <ac:picMkLst>
            <pc:docMk/>
            <pc:sldMk cId="3371234420" sldId="269"/>
            <ac:picMk id="4098" creationId="{6816E834-ED8D-583D-BCDD-FED99018A15E}"/>
          </ac:picMkLst>
        </pc:picChg>
      </pc:sldChg>
      <pc:sldChg chg="addSp delSp modSp add mod ord modAnim modNotes modNotesTx">
        <pc:chgData name="Laura Haig" userId="0f962ca9-4357-41b5-9aa9-6332d3d6b8c8" providerId="ADAL" clId="{B1CE18BB-788A-4D8A-B2E7-7AABD14F45B4}" dt="2022-11-09T14:01:25.793" v="10545" actId="5793"/>
        <pc:sldMkLst>
          <pc:docMk/>
          <pc:sldMk cId="775477441" sldId="270"/>
        </pc:sldMkLst>
        <pc:spChg chg="mod">
          <ac:chgData name="Laura Haig" userId="0f962ca9-4357-41b5-9aa9-6332d3d6b8c8" providerId="ADAL" clId="{B1CE18BB-788A-4D8A-B2E7-7AABD14F45B4}" dt="2022-11-08T15:07:28.057" v="6495" actId="1076"/>
          <ac:spMkLst>
            <pc:docMk/>
            <pc:sldMk cId="775477441" sldId="270"/>
            <ac:spMk id="2" creationId="{6D8DD26A-515E-4F05-70A2-2A7359DBB13C}"/>
          </ac:spMkLst>
        </pc:spChg>
        <pc:spChg chg="mod">
          <ac:chgData name="Laura Haig" userId="0f962ca9-4357-41b5-9aa9-6332d3d6b8c8" providerId="ADAL" clId="{B1CE18BB-788A-4D8A-B2E7-7AABD14F45B4}" dt="2022-11-08T15:07:24.695" v="6494" actId="1076"/>
          <ac:spMkLst>
            <pc:docMk/>
            <pc:sldMk cId="775477441" sldId="270"/>
            <ac:spMk id="3" creationId="{4152DA6E-BA2B-6BAC-78D8-72A68A7BA46D}"/>
          </ac:spMkLst>
        </pc:spChg>
        <pc:spChg chg="add del mod">
          <ac:chgData name="Laura Haig" userId="0f962ca9-4357-41b5-9aa9-6332d3d6b8c8" providerId="ADAL" clId="{B1CE18BB-788A-4D8A-B2E7-7AABD14F45B4}" dt="2022-11-09T08:59:28.753" v="8261" actId="478"/>
          <ac:spMkLst>
            <pc:docMk/>
            <pc:sldMk cId="775477441" sldId="270"/>
            <ac:spMk id="5" creationId="{5C6B0EBB-5C2F-4818-C0BF-BC68A4ED54A2}"/>
          </ac:spMkLst>
        </pc:spChg>
        <pc:spChg chg="mod">
          <ac:chgData name="Laura Haig" userId="0f962ca9-4357-41b5-9aa9-6332d3d6b8c8" providerId="ADAL" clId="{B1CE18BB-788A-4D8A-B2E7-7AABD14F45B4}" dt="2022-11-08T15:07:33.727" v="6497" actId="1076"/>
          <ac:spMkLst>
            <pc:docMk/>
            <pc:sldMk cId="775477441" sldId="270"/>
            <ac:spMk id="9" creationId="{E7723426-7DEB-4BFE-69CB-7BB5E3D591B8}"/>
          </ac:spMkLst>
        </pc:spChg>
        <pc:spChg chg="mod">
          <ac:chgData name="Laura Haig" userId="0f962ca9-4357-41b5-9aa9-6332d3d6b8c8" providerId="ADAL" clId="{B1CE18BB-788A-4D8A-B2E7-7AABD14F45B4}" dt="2022-11-08T15:07:33.727" v="6497" actId="1076"/>
          <ac:spMkLst>
            <pc:docMk/>
            <pc:sldMk cId="775477441" sldId="270"/>
            <ac:spMk id="10" creationId="{16AC0B24-AF8D-39BD-A50D-21DA00E6C327}"/>
          </ac:spMkLst>
        </pc:spChg>
        <pc:spChg chg="mod">
          <ac:chgData name="Laura Haig" userId="0f962ca9-4357-41b5-9aa9-6332d3d6b8c8" providerId="ADAL" clId="{B1CE18BB-788A-4D8A-B2E7-7AABD14F45B4}" dt="2022-11-08T15:07:33.727" v="6497" actId="1076"/>
          <ac:spMkLst>
            <pc:docMk/>
            <pc:sldMk cId="775477441" sldId="270"/>
            <ac:spMk id="11" creationId="{1ED0B9A3-4DAB-FE7A-8938-7F695B1B2ECC}"/>
          </ac:spMkLst>
        </pc:spChg>
        <pc:grpChg chg="add mod">
          <ac:chgData name="Laura Haig" userId="0f962ca9-4357-41b5-9aa9-6332d3d6b8c8" providerId="ADAL" clId="{B1CE18BB-788A-4D8A-B2E7-7AABD14F45B4}" dt="2022-11-08T15:07:33.727" v="6497" actId="1076"/>
          <ac:grpSpMkLst>
            <pc:docMk/>
            <pc:sldMk cId="775477441" sldId="270"/>
            <ac:grpSpMk id="4" creationId="{C56B20A4-9B2E-8F67-551E-9185020E4763}"/>
          </ac:grpSpMkLst>
        </pc:grpChg>
        <pc:picChg chg="del">
          <ac:chgData name="Laura Haig" userId="0f962ca9-4357-41b5-9aa9-6332d3d6b8c8" providerId="ADAL" clId="{B1CE18BB-788A-4D8A-B2E7-7AABD14F45B4}" dt="2022-11-02T15:43:24.670" v="1933" actId="478"/>
          <ac:picMkLst>
            <pc:docMk/>
            <pc:sldMk cId="775477441" sldId="270"/>
            <ac:picMk id="4" creationId="{8667C447-329C-4757-F655-63107DDD5A9B}"/>
          </ac:picMkLst>
        </pc:picChg>
        <pc:picChg chg="del">
          <ac:chgData name="Laura Haig" userId="0f962ca9-4357-41b5-9aa9-6332d3d6b8c8" providerId="ADAL" clId="{B1CE18BB-788A-4D8A-B2E7-7AABD14F45B4}" dt="2022-11-02T15:43:26.275" v="1934" actId="478"/>
          <ac:picMkLst>
            <pc:docMk/>
            <pc:sldMk cId="775477441" sldId="270"/>
            <ac:picMk id="5" creationId="{F416E93A-B08D-B6A5-B0A6-0BF7F1F552F1}"/>
          </ac:picMkLst>
        </pc:picChg>
        <pc:picChg chg="add mod">
          <ac:chgData name="Laura Haig" userId="0f962ca9-4357-41b5-9aa9-6332d3d6b8c8" providerId="ADAL" clId="{B1CE18BB-788A-4D8A-B2E7-7AABD14F45B4}" dt="2022-11-08T15:07:33.727" v="6497" actId="1076"/>
          <ac:picMkLst>
            <pc:docMk/>
            <pc:sldMk cId="775477441" sldId="270"/>
            <ac:picMk id="6" creationId="{E9F20D34-BF46-9BE8-4767-1BAA4B96156A}"/>
          </ac:picMkLst>
        </pc:picChg>
        <pc:picChg chg="add mod">
          <ac:chgData name="Laura Haig" userId="0f962ca9-4357-41b5-9aa9-6332d3d6b8c8" providerId="ADAL" clId="{B1CE18BB-788A-4D8A-B2E7-7AABD14F45B4}" dt="2022-11-08T15:07:33.727" v="6497" actId="1076"/>
          <ac:picMkLst>
            <pc:docMk/>
            <pc:sldMk cId="775477441" sldId="270"/>
            <ac:picMk id="7" creationId="{C13EE502-7E34-1140-4B5F-20992D17423B}"/>
          </ac:picMkLst>
        </pc:picChg>
        <pc:picChg chg="add mod">
          <ac:chgData name="Laura Haig" userId="0f962ca9-4357-41b5-9aa9-6332d3d6b8c8" providerId="ADAL" clId="{B1CE18BB-788A-4D8A-B2E7-7AABD14F45B4}" dt="2022-11-08T15:22:33.037" v="6573" actId="14826"/>
          <ac:picMkLst>
            <pc:docMk/>
            <pc:sldMk cId="775477441" sldId="270"/>
            <ac:picMk id="4098" creationId="{F7D4E137-2B63-0559-AF25-E02E0890E0C6}"/>
          </ac:picMkLst>
        </pc:picChg>
        <pc:picChg chg="add del mod">
          <ac:chgData name="Laura Haig" userId="0f962ca9-4357-41b5-9aa9-6332d3d6b8c8" providerId="ADAL" clId="{B1CE18BB-788A-4D8A-B2E7-7AABD14F45B4}" dt="2022-11-09T08:59:10.346" v="8256" actId="478"/>
          <ac:picMkLst>
            <pc:docMk/>
            <pc:sldMk cId="775477441" sldId="270"/>
            <ac:picMk id="5122" creationId="{C0216F04-0E5C-2667-1742-0500A249219A}"/>
          </ac:picMkLst>
        </pc:picChg>
        <pc:picChg chg="add del mod">
          <ac:chgData name="Laura Haig" userId="0f962ca9-4357-41b5-9aa9-6332d3d6b8c8" providerId="ADAL" clId="{B1CE18BB-788A-4D8A-B2E7-7AABD14F45B4}" dt="2022-11-09T08:59:49.467" v="8264" actId="21"/>
          <ac:picMkLst>
            <pc:docMk/>
            <pc:sldMk cId="775477441" sldId="270"/>
            <ac:picMk id="5124" creationId="{A117285C-AA33-2A61-5175-F2155F787F42}"/>
          </ac:picMkLst>
        </pc:picChg>
      </pc:sldChg>
      <pc:sldChg chg="new del">
        <pc:chgData name="Laura Haig" userId="0f962ca9-4357-41b5-9aa9-6332d3d6b8c8" providerId="ADAL" clId="{B1CE18BB-788A-4D8A-B2E7-7AABD14F45B4}" dt="2022-11-02T15:41:23.630" v="1909" actId="680"/>
        <pc:sldMkLst>
          <pc:docMk/>
          <pc:sldMk cId="1363234258" sldId="270"/>
        </pc:sldMkLst>
      </pc:sldChg>
      <pc:sldChg chg="addSp delSp modSp add mod modAnim modNotes modNotesTx">
        <pc:chgData name="Laura Haig" userId="0f962ca9-4357-41b5-9aa9-6332d3d6b8c8" providerId="ADAL" clId="{B1CE18BB-788A-4D8A-B2E7-7AABD14F45B4}" dt="2022-11-15T08:56:33.615" v="12235" actId="20577"/>
        <pc:sldMkLst>
          <pc:docMk/>
          <pc:sldMk cId="3137795846" sldId="271"/>
        </pc:sldMkLst>
        <pc:spChg chg="mod">
          <ac:chgData name="Laura Haig" userId="0f962ca9-4357-41b5-9aa9-6332d3d6b8c8" providerId="ADAL" clId="{B1CE18BB-788A-4D8A-B2E7-7AABD14F45B4}" dt="2022-11-08T15:06:56.646" v="6487" actId="1076"/>
          <ac:spMkLst>
            <pc:docMk/>
            <pc:sldMk cId="3137795846" sldId="271"/>
            <ac:spMk id="2" creationId="{6D8DD26A-515E-4F05-70A2-2A7359DBB13C}"/>
          </ac:spMkLst>
        </pc:spChg>
        <pc:spChg chg="mod">
          <ac:chgData name="Laura Haig" userId="0f962ca9-4357-41b5-9aa9-6332d3d6b8c8" providerId="ADAL" clId="{B1CE18BB-788A-4D8A-B2E7-7AABD14F45B4}" dt="2022-11-08T15:06:52.296" v="6486" actId="1076"/>
          <ac:spMkLst>
            <pc:docMk/>
            <pc:sldMk cId="3137795846" sldId="271"/>
            <ac:spMk id="3" creationId="{4152DA6E-BA2B-6BAC-78D8-72A68A7BA46D}"/>
          </ac:spMkLst>
        </pc:spChg>
        <pc:spChg chg="mod">
          <ac:chgData name="Laura Haig" userId="0f962ca9-4357-41b5-9aa9-6332d3d6b8c8" providerId="ADAL" clId="{B1CE18BB-788A-4D8A-B2E7-7AABD14F45B4}" dt="2022-11-08T15:07:02.718" v="6489" actId="1076"/>
          <ac:spMkLst>
            <pc:docMk/>
            <pc:sldMk cId="3137795846" sldId="271"/>
            <ac:spMk id="9" creationId="{E7723426-7DEB-4BFE-69CB-7BB5E3D591B8}"/>
          </ac:spMkLst>
        </pc:spChg>
        <pc:spChg chg="mod">
          <ac:chgData name="Laura Haig" userId="0f962ca9-4357-41b5-9aa9-6332d3d6b8c8" providerId="ADAL" clId="{B1CE18BB-788A-4D8A-B2E7-7AABD14F45B4}" dt="2022-11-08T15:07:02.718" v="6489" actId="1076"/>
          <ac:spMkLst>
            <pc:docMk/>
            <pc:sldMk cId="3137795846" sldId="271"/>
            <ac:spMk id="10" creationId="{16AC0B24-AF8D-39BD-A50D-21DA00E6C327}"/>
          </ac:spMkLst>
        </pc:spChg>
        <pc:spChg chg="mod">
          <ac:chgData name="Laura Haig" userId="0f962ca9-4357-41b5-9aa9-6332d3d6b8c8" providerId="ADAL" clId="{B1CE18BB-788A-4D8A-B2E7-7AABD14F45B4}" dt="2022-11-08T15:07:02.718" v="6489" actId="1076"/>
          <ac:spMkLst>
            <pc:docMk/>
            <pc:sldMk cId="3137795846" sldId="271"/>
            <ac:spMk id="11" creationId="{1ED0B9A3-4DAB-FE7A-8938-7F695B1B2ECC}"/>
          </ac:spMkLst>
        </pc:spChg>
        <pc:grpChg chg="add mod">
          <ac:chgData name="Laura Haig" userId="0f962ca9-4357-41b5-9aa9-6332d3d6b8c8" providerId="ADAL" clId="{B1CE18BB-788A-4D8A-B2E7-7AABD14F45B4}" dt="2022-11-08T15:07:02.718" v="6489" actId="1076"/>
          <ac:grpSpMkLst>
            <pc:docMk/>
            <pc:sldMk cId="3137795846" sldId="271"/>
            <ac:grpSpMk id="6" creationId="{43184F8E-577F-A002-31AD-9A929786DC99}"/>
          </ac:grpSpMkLst>
        </pc:grpChg>
        <pc:picChg chg="add mod">
          <ac:chgData name="Laura Haig" userId="0f962ca9-4357-41b5-9aa9-6332d3d6b8c8" providerId="ADAL" clId="{B1CE18BB-788A-4D8A-B2E7-7AABD14F45B4}" dt="2022-11-08T15:07:02.718" v="6489" actId="1076"/>
          <ac:picMkLst>
            <pc:docMk/>
            <pc:sldMk cId="3137795846" sldId="271"/>
            <ac:picMk id="4" creationId="{F603A272-CD23-7E1D-FE7E-4B71239A50BC}"/>
          </ac:picMkLst>
        </pc:picChg>
        <pc:picChg chg="add mod">
          <ac:chgData name="Laura Haig" userId="0f962ca9-4357-41b5-9aa9-6332d3d6b8c8" providerId="ADAL" clId="{B1CE18BB-788A-4D8A-B2E7-7AABD14F45B4}" dt="2022-11-08T15:07:02.718" v="6489" actId="1076"/>
          <ac:picMkLst>
            <pc:docMk/>
            <pc:sldMk cId="3137795846" sldId="271"/>
            <ac:picMk id="5" creationId="{1745ABDC-AD72-05D8-A754-ACE7A4A79963}"/>
          </ac:picMkLst>
        </pc:picChg>
        <pc:picChg chg="del">
          <ac:chgData name="Laura Haig" userId="0f962ca9-4357-41b5-9aa9-6332d3d6b8c8" providerId="ADAL" clId="{B1CE18BB-788A-4D8A-B2E7-7AABD14F45B4}" dt="2022-11-02T15:48:15.368" v="1975" actId="478"/>
          <ac:picMkLst>
            <pc:docMk/>
            <pc:sldMk cId="3137795846" sldId="271"/>
            <ac:picMk id="6" creationId="{E9F20D34-BF46-9BE8-4767-1BAA4B96156A}"/>
          </ac:picMkLst>
        </pc:picChg>
        <pc:picChg chg="del">
          <ac:chgData name="Laura Haig" userId="0f962ca9-4357-41b5-9aa9-6332d3d6b8c8" providerId="ADAL" clId="{B1CE18BB-788A-4D8A-B2E7-7AABD14F45B4}" dt="2022-11-02T15:48:11.799" v="1973" actId="478"/>
          <ac:picMkLst>
            <pc:docMk/>
            <pc:sldMk cId="3137795846" sldId="271"/>
            <ac:picMk id="7" creationId="{C13EE502-7E34-1140-4B5F-20992D17423B}"/>
          </ac:picMkLst>
        </pc:picChg>
        <pc:picChg chg="add mod">
          <ac:chgData name="Laura Haig" userId="0f962ca9-4357-41b5-9aa9-6332d3d6b8c8" providerId="ADAL" clId="{B1CE18BB-788A-4D8A-B2E7-7AABD14F45B4}" dt="2022-11-08T15:06:58.719" v="6488" actId="1076"/>
          <ac:picMkLst>
            <pc:docMk/>
            <pc:sldMk cId="3137795846" sldId="271"/>
            <ac:picMk id="3074" creationId="{9556318D-1455-8262-DA80-C349FA4152B0}"/>
          </ac:picMkLst>
        </pc:picChg>
      </pc:sldChg>
      <pc:sldChg chg="addSp delSp modSp add mod modAnim modNotes modNotesTx">
        <pc:chgData name="Laura Haig" userId="0f962ca9-4357-41b5-9aa9-6332d3d6b8c8" providerId="ADAL" clId="{B1CE18BB-788A-4D8A-B2E7-7AABD14F45B4}" dt="2022-11-15T08:59:31.302" v="12293" actId="20577"/>
        <pc:sldMkLst>
          <pc:docMk/>
          <pc:sldMk cId="3912605927" sldId="272"/>
        </pc:sldMkLst>
        <pc:spChg chg="del mod">
          <ac:chgData name="Laura Haig" userId="0f962ca9-4357-41b5-9aa9-6332d3d6b8c8" providerId="ADAL" clId="{B1CE18BB-788A-4D8A-B2E7-7AABD14F45B4}" dt="2022-11-09T10:51:26.836" v="8864" actId="478"/>
          <ac:spMkLst>
            <pc:docMk/>
            <pc:sldMk cId="3912605927" sldId="272"/>
            <ac:spMk id="2" creationId="{6D8DD26A-515E-4F05-70A2-2A7359DBB13C}"/>
          </ac:spMkLst>
        </pc:spChg>
        <pc:spChg chg="mod">
          <ac:chgData name="Laura Haig" userId="0f962ca9-4357-41b5-9aa9-6332d3d6b8c8" providerId="ADAL" clId="{B1CE18BB-788A-4D8A-B2E7-7AABD14F45B4}" dt="2022-11-08T15:07:38.218" v="6498" actId="1076"/>
          <ac:spMkLst>
            <pc:docMk/>
            <pc:sldMk cId="3912605927" sldId="272"/>
            <ac:spMk id="3" creationId="{4152DA6E-BA2B-6BAC-78D8-72A68A7BA46D}"/>
          </ac:spMkLst>
        </pc:spChg>
        <pc:spChg chg="add del mod">
          <ac:chgData name="Laura Haig" userId="0f962ca9-4357-41b5-9aa9-6332d3d6b8c8" providerId="ADAL" clId="{B1CE18BB-788A-4D8A-B2E7-7AABD14F45B4}" dt="2022-11-09T10:51:44.968" v="8866" actId="478"/>
          <ac:spMkLst>
            <pc:docMk/>
            <pc:sldMk cId="3912605927" sldId="272"/>
            <ac:spMk id="9" creationId="{E7723426-7DEB-4BFE-69CB-7BB5E3D591B8}"/>
          </ac:spMkLst>
        </pc:spChg>
        <pc:spChg chg="add del mod">
          <ac:chgData name="Laura Haig" userId="0f962ca9-4357-41b5-9aa9-6332d3d6b8c8" providerId="ADAL" clId="{B1CE18BB-788A-4D8A-B2E7-7AABD14F45B4}" dt="2022-11-09T10:51:50.853" v="8867" actId="478"/>
          <ac:spMkLst>
            <pc:docMk/>
            <pc:sldMk cId="3912605927" sldId="272"/>
            <ac:spMk id="10" creationId="{16AC0B24-AF8D-39BD-A50D-21DA00E6C327}"/>
          </ac:spMkLst>
        </pc:spChg>
        <pc:spChg chg="mod">
          <ac:chgData name="Laura Haig" userId="0f962ca9-4357-41b5-9aa9-6332d3d6b8c8" providerId="ADAL" clId="{B1CE18BB-788A-4D8A-B2E7-7AABD14F45B4}" dt="2022-11-09T13:25:24.867" v="10458" actId="1076"/>
          <ac:spMkLst>
            <pc:docMk/>
            <pc:sldMk cId="3912605927" sldId="272"/>
            <ac:spMk id="11" creationId="{1ED0B9A3-4DAB-FE7A-8938-7F695B1B2ECC}"/>
          </ac:spMkLst>
        </pc:spChg>
        <pc:spChg chg="add del mod">
          <ac:chgData name="Laura Haig" userId="0f962ca9-4357-41b5-9aa9-6332d3d6b8c8" providerId="ADAL" clId="{B1CE18BB-788A-4D8A-B2E7-7AABD14F45B4}" dt="2022-11-09T10:52:23.845" v="8877" actId="478"/>
          <ac:spMkLst>
            <pc:docMk/>
            <pc:sldMk cId="3912605927" sldId="272"/>
            <ac:spMk id="8231" creationId="{91CDFE0F-6E9E-1078-333A-C8FEF5761831}"/>
          </ac:spMkLst>
        </pc:spChg>
        <pc:spChg chg="add mod">
          <ac:chgData name="Laura Haig" userId="0f962ca9-4357-41b5-9aa9-6332d3d6b8c8" providerId="ADAL" clId="{B1CE18BB-788A-4D8A-B2E7-7AABD14F45B4}" dt="2022-11-09T10:52:27.982" v="8878" actId="1076"/>
          <ac:spMkLst>
            <pc:docMk/>
            <pc:sldMk cId="3912605927" sldId="272"/>
            <ac:spMk id="8232" creationId="{2D8EDF98-D057-BCEB-0A90-B610AEFAFA0B}"/>
          </ac:spMkLst>
        </pc:spChg>
        <pc:spChg chg="add mod">
          <ac:chgData name="Laura Haig" userId="0f962ca9-4357-41b5-9aa9-6332d3d6b8c8" providerId="ADAL" clId="{B1CE18BB-788A-4D8A-B2E7-7AABD14F45B4}" dt="2022-11-09T10:53:41.137" v="8885" actId="1076"/>
          <ac:spMkLst>
            <pc:docMk/>
            <pc:sldMk cId="3912605927" sldId="272"/>
            <ac:spMk id="8234" creationId="{7F6280CB-BE0B-081E-40C2-A9B252EAED32}"/>
          </ac:spMkLst>
        </pc:spChg>
        <pc:spChg chg="add mod">
          <ac:chgData name="Laura Haig" userId="0f962ca9-4357-41b5-9aa9-6332d3d6b8c8" providerId="ADAL" clId="{B1CE18BB-788A-4D8A-B2E7-7AABD14F45B4}" dt="2022-11-09T10:53:32.953" v="8883" actId="1076"/>
          <ac:spMkLst>
            <pc:docMk/>
            <pc:sldMk cId="3912605927" sldId="272"/>
            <ac:spMk id="8235" creationId="{F82F964F-4697-C541-ACA5-80FBEC58F081}"/>
          </ac:spMkLst>
        </pc:spChg>
        <pc:grpChg chg="add del mod">
          <ac:chgData name="Laura Haig" userId="0f962ca9-4357-41b5-9aa9-6332d3d6b8c8" providerId="ADAL" clId="{B1CE18BB-788A-4D8A-B2E7-7AABD14F45B4}" dt="2022-11-09T13:25:24.867" v="10458" actId="1076"/>
          <ac:grpSpMkLst>
            <pc:docMk/>
            <pc:sldMk cId="3912605927" sldId="272"/>
            <ac:grpSpMk id="4" creationId="{BA012841-8229-1926-BA55-7ABD837F679C}"/>
          </ac:grpSpMkLst>
        </pc:grpChg>
        <pc:picChg chg="add del mod">
          <ac:chgData name="Laura Haig" userId="0f962ca9-4357-41b5-9aa9-6332d3d6b8c8" providerId="ADAL" clId="{B1CE18BB-788A-4D8A-B2E7-7AABD14F45B4}" dt="2022-11-02T15:48:44.095" v="2007" actId="478"/>
          <ac:picMkLst>
            <pc:docMk/>
            <pc:sldMk cId="3912605927" sldId="272"/>
            <ac:picMk id="4" creationId="{B9B71117-D470-4AE6-7165-9B52EEE6721A}"/>
          </ac:picMkLst>
        </pc:picChg>
        <pc:picChg chg="add del mod">
          <ac:chgData name="Laura Haig" userId="0f962ca9-4357-41b5-9aa9-6332d3d6b8c8" providerId="ADAL" clId="{B1CE18BB-788A-4D8A-B2E7-7AABD14F45B4}" dt="2022-11-09T10:51:14.263" v="8862" actId="478"/>
          <ac:picMkLst>
            <pc:docMk/>
            <pc:sldMk cId="3912605927" sldId="272"/>
            <ac:picMk id="5" creationId="{6097ADDD-F845-2349-502A-5A4D78A9B9ED}"/>
          </ac:picMkLst>
        </pc:picChg>
        <pc:picChg chg="add del mod">
          <ac:chgData name="Laura Haig" userId="0f962ca9-4357-41b5-9aa9-6332d3d6b8c8" providerId="ADAL" clId="{B1CE18BB-788A-4D8A-B2E7-7AABD14F45B4}" dt="2022-11-02T15:48:44.095" v="2007" actId="478"/>
          <ac:picMkLst>
            <pc:docMk/>
            <pc:sldMk cId="3912605927" sldId="272"/>
            <ac:picMk id="5" creationId="{B06AAC05-5A37-9E23-FBDA-53599F251E92}"/>
          </ac:picMkLst>
        </pc:picChg>
        <pc:picChg chg="del">
          <ac:chgData name="Laura Haig" userId="0f962ca9-4357-41b5-9aa9-6332d3d6b8c8" providerId="ADAL" clId="{B1CE18BB-788A-4D8A-B2E7-7AABD14F45B4}" dt="2022-11-02T15:49:14.322" v="2009" actId="478"/>
          <ac:picMkLst>
            <pc:docMk/>
            <pc:sldMk cId="3912605927" sldId="272"/>
            <ac:picMk id="6" creationId="{E9F20D34-BF46-9BE8-4767-1BAA4B96156A}"/>
          </ac:picMkLst>
        </pc:picChg>
        <pc:picChg chg="add del mod">
          <ac:chgData name="Laura Haig" userId="0f962ca9-4357-41b5-9aa9-6332d3d6b8c8" providerId="ADAL" clId="{B1CE18BB-788A-4D8A-B2E7-7AABD14F45B4}" dt="2022-11-09T10:51:33.225" v="8865" actId="478"/>
          <ac:picMkLst>
            <pc:docMk/>
            <pc:sldMk cId="3912605927" sldId="272"/>
            <ac:picMk id="6" creationId="{EFA30C4A-6DF8-3EF6-109E-BC600E6BB6B6}"/>
          </ac:picMkLst>
        </pc:picChg>
        <pc:picChg chg="add del mod">
          <ac:chgData name="Laura Haig" userId="0f962ca9-4357-41b5-9aa9-6332d3d6b8c8" providerId="ADAL" clId="{B1CE18BB-788A-4D8A-B2E7-7AABD14F45B4}" dt="2022-11-09T10:51:33.225" v="8865" actId="478"/>
          <ac:picMkLst>
            <pc:docMk/>
            <pc:sldMk cId="3912605927" sldId="272"/>
            <ac:picMk id="7" creationId="{C13EE502-7E34-1140-4B5F-20992D17423B}"/>
          </ac:picMkLst>
        </pc:picChg>
        <pc:picChg chg="add mod">
          <ac:chgData name="Laura Haig" userId="0f962ca9-4357-41b5-9aa9-6332d3d6b8c8" providerId="ADAL" clId="{B1CE18BB-788A-4D8A-B2E7-7AABD14F45B4}" dt="2022-11-09T13:25:24.867" v="10458" actId="1076"/>
          <ac:picMkLst>
            <pc:docMk/>
            <pc:sldMk cId="3912605927" sldId="272"/>
            <ac:picMk id="8" creationId="{F24BE636-3F20-39EE-EB15-D37BE364FCBD}"/>
          </ac:picMkLst>
        </pc:picChg>
        <pc:picChg chg="add del mod">
          <ac:chgData name="Laura Haig" userId="0f962ca9-4357-41b5-9aa9-6332d3d6b8c8" providerId="ADAL" clId="{B1CE18BB-788A-4D8A-B2E7-7AABD14F45B4}" dt="2022-11-09T10:51:26.836" v="8864" actId="478"/>
          <ac:picMkLst>
            <pc:docMk/>
            <pc:sldMk cId="3912605927" sldId="272"/>
            <ac:picMk id="12" creationId="{ADAA4E2E-02EC-E322-B37E-28934DFB827B}"/>
          </ac:picMkLst>
        </pc:picChg>
        <pc:picChg chg="add del mod">
          <ac:chgData name="Laura Haig" userId="0f962ca9-4357-41b5-9aa9-6332d3d6b8c8" providerId="ADAL" clId="{B1CE18BB-788A-4D8A-B2E7-7AABD14F45B4}" dt="2022-11-09T10:51:33.225" v="8865" actId="478"/>
          <ac:picMkLst>
            <pc:docMk/>
            <pc:sldMk cId="3912605927" sldId="272"/>
            <ac:picMk id="13" creationId="{78DDDB75-CFCE-44C5-840B-A23E0CFD44D9}"/>
          </ac:picMkLst>
        </pc:picChg>
        <pc:picChg chg="add del mod">
          <ac:chgData name="Laura Haig" userId="0f962ca9-4357-41b5-9aa9-6332d3d6b8c8" providerId="ADAL" clId="{B1CE18BB-788A-4D8A-B2E7-7AABD14F45B4}" dt="2022-11-09T10:51:14.263" v="8862" actId="478"/>
          <ac:picMkLst>
            <pc:docMk/>
            <pc:sldMk cId="3912605927" sldId="272"/>
            <ac:picMk id="14" creationId="{6B0E1F0F-33ED-8266-1D97-5BA880405604}"/>
          </ac:picMkLst>
        </pc:picChg>
        <pc:picChg chg="add del mod">
          <ac:chgData name="Laura Haig" userId="0f962ca9-4357-41b5-9aa9-6332d3d6b8c8" providerId="ADAL" clId="{B1CE18BB-788A-4D8A-B2E7-7AABD14F45B4}" dt="2022-11-09T10:51:33.225" v="8865" actId="478"/>
          <ac:picMkLst>
            <pc:docMk/>
            <pc:sldMk cId="3912605927" sldId="272"/>
            <ac:picMk id="15" creationId="{9572553D-C98D-61CE-8F0B-C2EDB7CAB20D}"/>
          </ac:picMkLst>
        </pc:picChg>
        <pc:picChg chg="add del mod">
          <ac:chgData name="Laura Haig" userId="0f962ca9-4357-41b5-9aa9-6332d3d6b8c8" providerId="ADAL" clId="{B1CE18BB-788A-4D8A-B2E7-7AABD14F45B4}" dt="2022-11-09T10:51:14.263" v="8862" actId="478"/>
          <ac:picMkLst>
            <pc:docMk/>
            <pc:sldMk cId="3912605927" sldId="272"/>
            <ac:picMk id="16" creationId="{0614173D-D252-0CBF-EA33-B9A7D382EF04}"/>
          </ac:picMkLst>
        </pc:picChg>
        <pc:picChg chg="add del mod">
          <ac:chgData name="Laura Haig" userId="0f962ca9-4357-41b5-9aa9-6332d3d6b8c8" providerId="ADAL" clId="{B1CE18BB-788A-4D8A-B2E7-7AABD14F45B4}" dt="2022-11-09T10:51:14.263" v="8862" actId="478"/>
          <ac:picMkLst>
            <pc:docMk/>
            <pc:sldMk cId="3912605927" sldId="272"/>
            <ac:picMk id="17" creationId="{26289F33-EAC6-8462-B56E-0563E9E0825B}"/>
          </ac:picMkLst>
        </pc:picChg>
        <pc:picChg chg="add del mod">
          <ac:chgData name="Laura Haig" userId="0f962ca9-4357-41b5-9aa9-6332d3d6b8c8" providerId="ADAL" clId="{B1CE18BB-788A-4D8A-B2E7-7AABD14F45B4}" dt="2022-11-09T10:51:44.968" v="8866" actId="478"/>
          <ac:picMkLst>
            <pc:docMk/>
            <pc:sldMk cId="3912605927" sldId="272"/>
            <ac:picMk id="18" creationId="{982B5D6E-9BEE-3078-B1A7-02C38AB4DA11}"/>
          </ac:picMkLst>
        </pc:picChg>
        <pc:picChg chg="add del mod">
          <ac:chgData name="Laura Haig" userId="0f962ca9-4357-41b5-9aa9-6332d3d6b8c8" providerId="ADAL" clId="{B1CE18BB-788A-4D8A-B2E7-7AABD14F45B4}" dt="2022-11-09T10:51:50.853" v="8867" actId="478"/>
          <ac:picMkLst>
            <pc:docMk/>
            <pc:sldMk cId="3912605927" sldId="272"/>
            <ac:picMk id="19" creationId="{BC576B14-2153-248B-584C-908F5C8DCE37}"/>
          </ac:picMkLst>
        </pc:picChg>
        <pc:picChg chg="add del mod">
          <ac:chgData name="Laura Haig" userId="0f962ca9-4357-41b5-9aa9-6332d3d6b8c8" providerId="ADAL" clId="{B1CE18BB-788A-4D8A-B2E7-7AABD14F45B4}" dt="2022-11-09T10:51:14.263" v="8862" actId="478"/>
          <ac:picMkLst>
            <pc:docMk/>
            <pc:sldMk cId="3912605927" sldId="272"/>
            <ac:picMk id="20" creationId="{842CDB2F-6522-AC0C-624B-863BE9FCA8B4}"/>
          </ac:picMkLst>
        </pc:picChg>
        <pc:picChg chg="add del mod">
          <ac:chgData name="Laura Haig" userId="0f962ca9-4357-41b5-9aa9-6332d3d6b8c8" providerId="ADAL" clId="{B1CE18BB-788A-4D8A-B2E7-7AABD14F45B4}" dt="2022-11-09T10:51:14.263" v="8862" actId="478"/>
          <ac:picMkLst>
            <pc:docMk/>
            <pc:sldMk cId="3912605927" sldId="272"/>
            <ac:picMk id="21" creationId="{6D6ECD9B-C55D-0C4F-C1B1-FCDB3E45E0A5}"/>
          </ac:picMkLst>
        </pc:picChg>
        <pc:picChg chg="add del mod">
          <ac:chgData name="Laura Haig" userId="0f962ca9-4357-41b5-9aa9-6332d3d6b8c8" providerId="ADAL" clId="{B1CE18BB-788A-4D8A-B2E7-7AABD14F45B4}" dt="2022-11-09T10:51:26.836" v="8864" actId="478"/>
          <ac:picMkLst>
            <pc:docMk/>
            <pc:sldMk cId="3912605927" sldId="272"/>
            <ac:picMk id="22" creationId="{59AD9429-A0CB-4561-F49F-D19F0185F4D5}"/>
          </ac:picMkLst>
        </pc:picChg>
        <pc:picChg chg="add del mod">
          <ac:chgData name="Laura Haig" userId="0f962ca9-4357-41b5-9aa9-6332d3d6b8c8" providerId="ADAL" clId="{B1CE18BB-788A-4D8A-B2E7-7AABD14F45B4}" dt="2022-11-09T10:52:09.813" v="8874" actId="478"/>
          <ac:picMkLst>
            <pc:docMk/>
            <pc:sldMk cId="3912605927" sldId="272"/>
            <ac:picMk id="23" creationId="{D5A65D26-F7DF-FC6A-3BDC-F3A1D11AA035}"/>
          </ac:picMkLst>
        </pc:picChg>
        <pc:picChg chg="add del mod">
          <ac:chgData name="Laura Haig" userId="0f962ca9-4357-41b5-9aa9-6332d3d6b8c8" providerId="ADAL" clId="{B1CE18BB-788A-4D8A-B2E7-7AABD14F45B4}" dt="2022-11-09T10:51:50.853" v="8867" actId="478"/>
          <ac:picMkLst>
            <pc:docMk/>
            <pc:sldMk cId="3912605927" sldId="272"/>
            <ac:picMk id="24" creationId="{DAB0FE5B-84B8-7F62-C16B-419083F24DAD}"/>
          </ac:picMkLst>
        </pc:picChg>
        <pc:picChg chg="add del mod">
          <ac:chgData name="Laura Haig" userId="0f962ca9-4357-41b5-9aa9-6332d3d6b8c8" providerId="ADAL" clId="{B1CE18BB-788A-4D8A-B2E7-7AABD14F45B4}" dt="2022-11-09T10:51:26.836" v="8864" actId="478"/>
          <ac:picMkLst>
            <pc:docMk/>
            <pc:sldMk cId="3912605927" sldId="272"/>
            <ac:picMk id="25" creationId="{E7A8218E-BF86-F89E-6B15-25A0C4CAF01C}"/>
          </ac:picMkLst>
        </pc:picChg>
        <pc:picChg chg="add del mod">
          <ac:chgData name="Laura Haig" userId="0f962ca9-4357-41b5-9aa9-6332d3d6b8c8" providerId="ADAL" clId="{B1CE18BB-788A-4D8A-B2E7-7AABD14F45B4}" dt="2022-11-09T10:51:26.836" v="8864" actId="478"/>
          <ac:picMkLst>
            <pc:docMk/>
            <pc:sldMk cId="3912605927" sldId="272"/>
            <ac:picMk id="26" creationId="{3F4ACB88-B7B0-7A05-EAE7-738253E8638C}"/>
          </ac:picMkLst>
        </pc:picChg>
        <pc:picChg chg="add del mod">
          <ac:chgData name="Laura Haig" userId="0f962ca9-4357-41b5-9aa9-6332d3d6b8c8" providerId="ADAL" clId="{B1CE18BB-788A-4D8A-B2E7-7AABD14F45B4}" dt="2022-11-09T10:51:14.263" v="8862" actId="478"/>
          <ac:picMkLst>
            <pc:docMk/>
            <pc:sldMk cId="3912605927" sldId="272"/>
            <ac:picMk id="27" creationId="{22456F13-75CB-81A6-261B-6DC98188432E}"/>
          </ac:picMkLst>
        </pc:picChg>
        <pc:picChg chg="add del mod">
          <ac:chgData name="Laura Haig" userId="0f962ca9-4357-41b5-9aa9-6332d3d6b8c8" providerId="ADAL" clId="{B1CE18BB-788A-4D8A-B2E7-7AABD14F45B4}" dt="2022-11-09T10:51:50.853" v="8867" actId="478"/>
          <ac:picMkLst>
            <pc:docMk/>
            <pc:sldMk cId="3912605927" sldId="272"/>
            <ac:picMk id="28" creationId="{17B5CD60-6371-2BC0-1BE9-9B5AFAFE3826}"/>
          </ac:picMkLst>
        </pc:picChg>
        <pc:picChg chg="add del mod">
          <ac:chgData name="Laura Haig" userId="0f962ca9-4357-41b5-9aa9-6332d3d6b8c8" providerId="ADAL" clId="{B1CE18BB-788A-4D8A-B2E7-7AABD14F45B4}" dt="2022-11-09T10:51:14.263" v="8862" actId="478"/>
          <ac:picMkLst>
            <pc:docMk/>
            <pc:sldMk cId="3912605927" sldId="272"/>
            <ac:picMk id="29" creationId="{766D2FFD-65A6-5E70-0AA2-B22578A4AA0C}"/>
          </ac:picMkLst>
        </pc:picChg>
        <pc:picChg chg="add del mod">
          <ac:chgData name="Laura Haig" userId="0f962ca9-4357-41b5-9aa9-6332d3d6b8c8" providerId="ADAL" clId="{B1CE18BB-788A-4D8A-B2E7-7AABD14F45B4}" dt="2022-11-09T10:52:01.194" v="8872" actId="478"/>
          <ac:picMkLst>
            <pc:docMk/>
            <pc:sldMk cId="3912605927" sldId="272"/>
            <ac:picMk id="30" creationId="{F55C01A2-3D55-6C4E-7AA4-026E2516BFE7}"/>
          </ac:picMkLst>
        </pc:picChg>
        <pc:picChg chg="add del mod">
          <ac:chgData name="Laura Haig" userId="0f962ca9-4357-41b5-9aa9-6332d3d6b8c8" providerId="ADAL" clId="{B1CE18BB-788A-4D8A-B2E7-7AABD14F45B4}" dt="2022-11-09T10:52:09.813" v="8874" actId="478"/>
          <ac:picMkLst>
            <pc:docMk/>
            <pc:sldMk cId="3912605927" sldId="272"/>
            <ac:picMk id="31" creationId="{405567F6-A0C0-68ED-71DC-34701102BC02}"/>
          </ac:picMkLst>
        </pc:picChg>
        <pc:picChg chg="add del mod">
          <ac:chgData name="Laura Haig" userId="0f962ca9-4357-41b5-9aa9-6332d3d6b8c8" providerId="ADAL" clId="{B1CE18BB-788A-4D8A-B2E7-7AABD14F45B4}" dt="2022-11-09T10:51:26.836" v="8864" actId="478"/>
          <ac:picMkLst>
            <pc:docMk/>
            <pc:sldMk cId="3912605927" sldId="272"/>
            <ac:picMk id="32" creationId="{E4D0D7B5-A4C1-07DF-D644-4A01EFD0B47C}"/>
          </ac:picMkLst>
        </pc:picChg>
        <pc:picChg chg="add del mod">
          <ac:chgData name="Laura Haig" userId="0f962ca9-4357-41b5-9aa9-6332d3d6b8c8" providerId="ADAL" clId="{B1CE18BB-788A-4D8A-B2E7-7AABD14F45B4}" dt="2022-11-09T10:51:26.836" v="8864" actId="478"/>
          <ac:picMkLst>
            <pc:docMk/>
            <pc:sldMk cId="3912605927" sldId="272"/>
            <ac:picMk id="33" creationId="{B58CA7A9-B2EE-F279-CD75-F40DE9262C12}"/>
          </ac:picMkLst>
        </pc:picChg>
        <pc:picChg chg="add del mod">
          <ac:chgData name="Laura Haig" userId="0f962ca9-4357-41b5-9aa9-6332d3d6b8c8" providerId="ADAL" clId="{B1CE18BB-788A-4D8A-B2E7-7AABD14F45B4}" dt="2022-11-09T10:51:14.263" v="8862" actId="478"/>
          <ac:picMkLst>
            <pc:docMk/>
            <pc:sldMk cId="3912605927" sldId="272"/>
            <ac:picMk id="34" creationId="{37201F06-5A8E-C1AA-A46C-2004CE4BE709}"/>
          </ac:picMkLst>
        </pc:picChg>
        <pc:picChg chg="add del mod">
          <ac:chgData name="Laura Haig" userId="0f962ca9-4357-41b5-9aa9-6332d3d6b8c8" providerId="ADAL" clId="{B1CE18BB-788A-4D8A-B2E7-7AABD14F45B4}" dt="2022-11-09T10:51:44.968" v="8866" actId="478"/>
          <ac:picMkLst>
            <pc:docMk/>
            <pc:sldMk cId="3912605927" sldId="272"/>
            <ac:picMk id="35" creationId="{C57F3BF1-810A-AC7F-480B-E4B6DA2501C8}"/>
          </ac:picMkLst>
        </pc:picChg>
        <pc:picChg chg="add del mod">
          <ac:chgData name="Laura Haig" userId="0f962ca9-4357-41b5-9aa9-6332d3d6b8c8" providerId="ADAL" clId="{B1CE18BB-788A-4D8A-B2E7-7AABD14F45B4}" dt="2022-11-09T10:51:26.836" v="8864" actId="478"/>
          <ac:picMkLst>
            <pc:docMk/>
            <pc:sldMk cId="3912605927" sldId="272"/>
            <ac:picMk id="36" creationId="{F7A9CC81-DDBA-36F6-F832-EA98F7658B11}"/>
          </ac:picMkLst>
        </pc:picChg>
        <pc:picChg chg="add del mod">
          <ac:chgData name="Laura Haig" userId="0f962ca9-4357-41b5-9aa9-6332d3d6b8c8" providerId="ADAL" clId="{B1CE18BB-788A-4D8A-B2E7-7AABD14F45B4}" dt="2022-11-09T10:51:26.836" v="8864" actId="478"/>
          <ac:picMkLst>
            <pc:docMk/>
            <pc:sldMk cId="3912605927" sldId="272"/>
            <ac:picMk id="37" creationId="{003F6C3D-C212-959F-AF61-A61611A9ACC4}"/>
          </ac:picMkLst>
        </pc:picChg>
        <pc:picChg chg="add del mod">
          <ac:chgData name="Laura Haig" userId="0f962ca9-4357-41b5-9aa9-6332d3d6b8c8" providerId="ADAL" clId="{B1CE18BB-788A-4D8A-B2E7-7AABD14F45B4}" dt="2022-11-09T10:51:26.836" v="8864" actId="478"/>
          <ac:picMkLst>
            <pc:docMk/>
            <pc:sldMk cId="3912605927" sldId="272"/>
            <ac:picMk id="38" creationId="{FF5A1AAB-CFB2-0CAF-BA98-7A58462F3A72}"/>
          </ac:picMkLst>
        </pc:picChg>
        <pc:picChg chg="add del mod">
          <ac:chgData name="Laura Haig" userId="0f962ca9-4357-41b5-9aa9-6332d3d6b8c8" providerId="ADAL" clId="{B1CE18BB-788A-4D8A-B2E7-7AABD14F45B4}" dt="2022-11-09T10:52:09.813" v="8874" actId="478"/>
          <ac:picMkLst>
            <pc:docMk/>
            <pc:sldMk cId="3912605927" sldId="272"/>
            <ac:picMk id="39" creationId="{DBBAFA55-86B5-B38B-CE7E-9C4B23AF4B5A}"/>
          </ac:picMkLst>
        </pc:picChg>
        <pc:picChg chg="add del mod">
          <ac:chgData name="Laura Haig" userId="0f962ca9-4357-41b5-9aa9-6332d3d6b8c8" providerId="ADAL" clId="{B1CE18BB-788A-4D8A-B2E7-7AABD14F45B4}" dt="2022-11-09T10:51:50.853" v="8867" actId="478"/>
          <ac:picMkLst>
            <pc:docMk/>
            <pc:sldMk cId="3912605927" sldId="272"/>
            <ac:picMk id="40" creationId="{48840126-530C-F2ED-5221-B63FCD222D3E}"/>
          </ac:picMkLst>
        </pc:picChg>
        <pc:picChg chg="add del mod">
          <ac:chgData name="Laura Haig" userId="0f962ca9-4357-41b5-9aa9-6332d3d6b8c8" providerId="ADAL" clId="{B1CE18BB-788A-4D8A-B2E7-7AABD14F45B4}" dt="2022-11-09T10:51:50.853" v="8867" actId="478"/>
          <ac:picMkLst>
            <pc:docMk/>
            <pc:sldMk cId="3912605927" sldId="272"/>
            <ac:picMk id="41" creationId="{64E65383-CEA0-4BAB-E2F1-71C2272DF18E}"/>
          </ac:picMkLst>
        </pc:picChg>
        <pc:picChg chg="add del mod">
          <ac:chgData name="Laura Haig" userId="0f962ca9-4357-41b5-9aa9-6332d3d6b8c8" providerId="ADAL" clId="{B1CE18BB-788A-4D8A-B2E7-7AABD14F45B4}" dt="2022-11-09T10:51:14.263" v="8862" actId="478"/>
          <ac:picMkLst>
            <pc:docMk/>
            <pc:sldMk cId="3912605927" sldId="272"/>
            <ac:picMk id="42" creationId="{C7829E2C-65B9-558F-506F-D05940DA2B98}"/>
          </ac:picMkLst>
        </pc:picChg>
        <pc:picChg chg="add del mod">
          <ac:chgData name="Laura Haig" userId="0f962ca9-4357-41b5-9aa9-6332d3d6b8c8" providerId="ADAL" clId="{B1CE18BB-788A-4D8A-B2E7-7AABD14F45B4}" dt="2022-11-09T10:52:09.813" v="8874" actId="478"/>
          <ac:picMkLst>
            <pc:docMk/>
            <pc:sldMk cId="3912605927" sldId="272"/>
            <ac:picMk id="43" creationId="{09B8C2D7-4D9C-08E2-54F4-833700C03689}"/>
          </ac:picMkLst>
        </pc:picChg>
        <pc:picChg chg="add del mod">
          <ac:chgData name="Laura Haig" userId="0f962ca9-4357-41b5-9aa9-6332d3d6b8c8" providerId="ADAL" clId="{B1CE18BB-788A-4D8A-B2E7-7AABD14F45B4}" dt="2022-11-09T10:52:09.813" v="8874" actId="478"/>
          <ac:picMkLst>
            <pc:docMk/>
            <pc:sldMk cId="3912605927" sldId="272"/>
            <ac:picMk id="44" creationId="{9CCE7250-E2B7-9F9F-6DD4-12F1413FB99E}"/>
          </ac:picMkLst>
        </pc:picChg>
        <pc:picChg chg="add del mod">
          <ac:chgData name="Laura Haig" userId="0f962ca9-4357-41b5-9aa9-6332d3d6b8c8" providerId="ADAL" clId="{B1CE18BB-788A-4D8A-B2E7-7AABD14F45B4}" dt="2022-11-09T10:51:26.836" v="8864" actId="478"/>
          <ac:picMkLst>
            <pc:docMk/>
            <pc:sldMk cId="3912605927" sldId="272"/>
            <ac:picMk id="45" creationId="{3FD9AECD-4789-4B5C-9B3C-0FEA4B52E376}"/>
          </ac:picMkLst>
        </pc:picChg>
        <pc:picChg chg="add del mod">
          <ac:chgData name="Laura Haig" userId="0f962ca9-4357-41b5-9aa9-6332d3d6b8c8" providerId="ADAL" clId="{B1CE18BB-788A-4D8A-B2E7-7AABD14F45B4}" dt="2022-11-09T10:51:26.836" v="8864" actId="478"/>
          <ac:picMkLst>
            <pc:docMk/>
            <pc:sldMk cId="3912605927" sldId="272"/>
            <ac:picMk id="46" creationId="{E7ACB1C3-1580-041E-BD0A-68A2235D8810}"/>
          </ac:picMkLst>
        </pc:picChg>
        <pc:picChg chg="add del mod">
          <ac:chgData name="Laura Haig" userId="0f962ca9-4357-41b5-9aa9-6332d3d6b8c8" providerId="ADAL" clId="{B1CE18BB-788A-4D8A-B2E7-7AABD14F45B4}" dt="2022-11-09T10:51:33.225" v="8865" actId="478"/>
          <ac:picMkLst>
            <pc:docMk/>
            <pc:sldMk cId="3912605927" sldId="272"/>
            <ac:picMk id="47" creationId="{EE1169CF-9FEB-D291-3634-452B0867C04D}"/>
          </ac:picMkLst>
        </pc:picChg>
        <pc:picChg chg="add del mod">
          <ac:chgData name="Laura Haig" userId="0f962ca9-4357-41b5-9aa9-6332d3d6b8c8" providerId="ADAL" clId="{B1CE18BB-788A-4D8A-B2E7-7AABD14F45B4}" dt="2022-11-09T10:51:44.968" v="8866" actId="478"/>
          <ac:picMkLst>
            <pc:docMk/>
            <pc:sldMk cId="3912605927" sldId="272"/>
            <ac:picMk id="48" creationId="{DEBCB47C-A05F-E86A-DCEE-B120A715CCB2}"/>
          </ac:picMkLst>
        </pc:picChg>
        <pc:picChg chg="add del mod">
          <ac:chgData name="Laura Haig" userId="0f962ca9-4357-41b5-9aa9-6332d3d6b8c8" providerId="ADAL" clId="{B1CE18BB-788A-4D8A-B2E7-7AABD14F45B4}" dt="2022-11-09T10:51:14.263" v="8862" actId="478"/>
          <ac:picMkLst>
            <pc:docMk/>
            <pc:sldMk cId="3912605927" sldId="272"/>
            <ac:picMk id="49" creationId="{801F8A2E-331C-2DED-1215-272772DB66C6}"/>
          </ac:picMkLst>
        </pc:picChg>
        <pc:picChg chg="add del mod">
          <ac:chgData name="Laura Haig" userId="0f962ca9-4357-41b5-9aa9-6332d3d6b8c8" providerId="ADAL" clId="{B1CE18BB-788A-4D8A-B2E7-7AABD14F45B4}" dt="2022-11-09T10:51:14.263" v="8862" actId="478"/>
          <ac:picMkLst>
            <pc:docMk/>
            <pc:sldMk cId="3912605927" sldId="272"/>
            <ac:picMk id="50" creationId="{453E0C70-AAC0-4307-3FBA-52E946A19675}"/>
          </ac:picMkLst>
        </pc:picChg>
        <pc:picChg chg="add del mod">
          <ac:chgData name="Laura Haig" userId="0f962ca9-4357-41b5-9aa9-6332d3d6b8c8" providerId="ADAL" clId="{B1CE18BB-788A-4D8A-B2E7-7AABD14F45B4}" dt="2022-11-09T10:52:00.184" v="8871" actId="478"/>
          <ac:picMkLst>
            <pc:docMk/>
            <pc:sldMk cId="3912605927" sldId="272"/>
            <ac:picMk id="51" creationId="{7A7CD671-243B-9CC7-CBA5-C2A62B4F388F}"/>
          </ac:picMkLst>
        </pc:picChg>
        <pc:picChg chg="add del mod">
          <ac:chgData name="Laura Haig" userId="0f962ca9-4357-41b5-9aa9-6332d3d6b8c8" providerId="ADAL" clId="{B1CE18BB-788A-4D8A-B2E7-7AABD14F45B4}" dt="2022-11-09T10:51:26.836" v="8864" actId="478"/>
          <ac:picMkLst>
            <pc:docMk/>
            <pc:sldMk cId="3912605927" sldId="272"/>
            <ac:picMk id="52" creationId="{A683AC10-D227-005E-EF38-098E586E15DC}"/>
          </ac:picMkLst>
        </pc:picChg>
        <pc:picChg chg="add del mod">
          <ac:chgData name="Laura Haig" userId="0f962ca9-4357-41b5-9aa9-6332d3d6b8c8" providerId="ADAL" clId="{B1CE18BB-788A-4D8A-B2E7-7AABD14F45B4}" dt="2022-11-09T10:51:14.263" v="8862" actId="478"/>
          <ac:picMkLst>
            <pc:docMk/>
            <pc:sldMk cId="3912605927" sldId="272"/>
            <ac:picMk id="53" creationId="{34C25203-F293-4A5B-A52F-2CAB748C95F2}"/>
          </ac:picMkLst>
        </pc:picChg>
        <pc:picChg chg="add del mod">
          <ac:chgData name="Laura Haig" userId="0f962ca9-4357-41b5-9aa9-6332d3d6b8c8" providerId="ADAL" clId="{B1CE18BB-788A-4D8A-B2E7-7AABD14F45B4}" dt="2022-11-09T10:51:26.836" v="8864" actId="478"/>
          <ac:picMkLst>
            <pc:docMk/>
            <pc:sldMk cId="3912605927" sldId="272"/>
            <ac:picMk id="54" creationId="{5B15941F-2FB4-BEC6-9FE8-B41CE6217495}"/>
          </ac:picMkLst>
        </pc:picChg>
        <pc:picChg chg="add del mod">
          <ac:chgData name="Laura Haig" userId="0f962ca9-4357-41b5-9aa9-6332d3d6b8c8" providerId="ADAL" clId="{B1CE18BB-788A-4D8A-B2E7-7AABD14F45B4}" dt="2022-11-09T10:52:09.813" v="8874" actId="478"/>
          <ac:picMkLst>
            <pc:docMk/>
            <pc:sldMk cId="3912605927" sldId="272"/>
            <ac:picMk id="55" creationId="{48973EE2-B730-D3A5-825B-5274F7353F3E}"/>
          </ac:picMkLst>
        </pc:picChg>
        <pc:picChg chg="add del mod">
          <ac:chgData name="Laura Haig" userId="0f962ca9-4357-41b5-9aa9-6332d3d6b8c8" providerId="ADAL" clId="{B1CE18BB-788A-4D8A-B2E7-7AABD14F45B4}" dt="2022-11-09T10:51:50.853" v="8867" actId="478"/>
          <ac:picMkLst>
            <pc:docMk/>
            <pc:sldMk cId="3912605927" sldId="272"/>
            <ac:picMk id="56" creationId="{C0BFD641-B30C-E3B3-3E5F-D800E2269265}"/>
          </ac:picMkLst>
        </pc:picChg>
        <pc:picChg chg="add del mod">
          <ac:chgData name="Laura Haig" userId="0f962ca9-4357-41b5-9aa9-6332d3d6b8c8" providerId="ADAL" clId="{B1CE18BB-788A-4D8A-B2E7-7AABD14F45B4}" dt="2022-11-09T10:51:26.836" v="8864" actId="478"/>
          <ac:picMkLst>
            <pc:docMk/>
            <pc:sldMk cId="3912605927" sldId="272"/>
            <ac:picMk id="57" creationId="{61F15882-22E8-E391-944C-23473F37671B}"/>
          </ac:picMkLst>
        </pc:picChg>
        <pc:picChg chg="add del mod">
          <ac:chgData name="Laura Haig" userId="0f962ca9-4357-41b5-9aa9-6332d3d6b8c8" providerId="ADAL" clId="{B1CE18BB-788A-4D8A-B2E7-7AABD14F45B4}" dt="2022-11-09T10:51:14.263" v="8862" actId="478"/>
          <ac:picMkLst>
            <pc:docMk/>
            <pc:sldMk cId="3912605927" sldId="272"/>
            <ac:picMk id="58" creationId="{4E91AEA4-B008-284C-A7AC-70AABFDCA29D}"/>
          </ac:picMkLst>
        </pc:picChg>
        <pc:picChg chg="add del mod">
          <ac:chgData name="Laura Haig" userId="0f962ca9-4357-41b5-9aa9-6332d3d6b8c8" providerId="ADAL" clId="{B1CE18BB-788A-4D8A-B2E7-7AABD14F45B4}" dt="2022-11-09T10:51:50.853" v="8867" actId="478"/>
          <ac:picMkLst>
            <pc:docMk/>
            <pc:sldMk cId="3912605927" sldId="272"/>
            <ac:picMk id="59" creationId="{A99E1AC6-D9CF-37AA-381F-23D22787EA80}"/>
          </ac:picMkLst>
        </pc:picChg>
        <pc:picChg chg="add del mod">
          <ac:chgData name="Laura Haig" userId="0f962ca9-4357-41b5-9aa9-6332d3d6b8c8" providerId="ADAL" clId="{B1CE18BB-788A-4D8A-B2E7-7AABD14F45B4}" dt="2022-11-09T10:51:14.263" v="8862" actId="478"/>
          <ac:picMkLst>
            <pc:docMk/>
            <pc:sldMk cId="3912605927" sldId="272"/>
            <ac:picMk id="60" creationId="{F598BD8D-5EFB-2985-6DF5-B23B096A682B}"/>
          </ac:picMkLst>
        </pc:picChg>
        <pc:picChg chg="add del mod">
          <ac:chgData name="Laura Haig" userId="0f962ca9-4357-41b5-9aa9-6332d3d6b8c8" providerId="ADAL" clId="{B1CE18BB-788A-4D8A-B2E7-7AABD14F45B4}" dt="2022-11-09T10:51:14.263" v="8862" actId="478"/>
          <ac:picMkLst>
            <pc:docMk/>
            <pc:sldMk cId="3912605927" sldId="272"/>
            <ac:picMk id="61" creationId="{8ECBA687-98BA-FC57-EC3E-5B7C15609F43}"/>
          </ac:picMkLst>
        </pc:picChg>
        <pc:picChg chg="add del mod">
          <ac:chgData name="Laura Haig" userId="0f962ca9-4357-41b5-9aa9-6332d3d6b8c8" providerId="ADAL" clId="{B1CE18BB-788A-4D8A-B2E7-7AABD14F45B4}" dt="2022-11-09T10:52:02.403" v="8873" actId="478"/>
          <ac:picMkLst>
            <pc:docMk/>
            <pc:sldMk cId="3912605927" sldId="272"/>
            <ac:picMk id="62" creationId="{A4FE3A7C-10C6-BBB5-D214-A02709B93B4E}"/>
          </ac:picMkLst>
        </pc:picChg>
        <pc:picChg chg="add del mod">
          <ac:chgData name="Laura Haig" userId="0f962ca9-4357-41b5-9aa9-6332d3d6b8c8" providerId="ADAL" clId="{B1CE18BB-788A-4D8A-B2E7-7AABD14F45B4}" dt="2022-11-09T10:51:14.263" v="8862" actId="478"/>
          <ac:picMkLst>
            <pc:docMk/>
            <pc:sldMk cId="3912605927" sldId="272"/>
            <ac:picMk id="63" creationId="{5C097602-E01B-C8E4-EF13-CDB84CF00F3A}"/>
          </ac:picMkLst>
        </pc:picChg>
        <pc:picChg chg="add mod">
          <ac:chgData name="Laura Haig" userId="0f962ca9-4357-41b5-9aa9-6332d3d6b8c8" providerId="ADAL" clId="{B1CE18BB-788A-4D8A-B2E7-7AABD14F45B4}" dt="2022-11-08T15:27:23.332" v="6597" actId="14826"/>
          <ac:picMkLst>
            <pc:docMk/>
            <pc:sldMk cId="3912605927" sldId="272"/>
            <ac:picMk id="6146" creationId="{B455E871-AE39-B58C-9054-611811912A0E}"/>
          </ac:picMkLst>
        </pc:picChg>
        <pc:picChg chg="add del mod">
          <ac:chgData name="Laura Haig" userId="0f962ca9-4357-41b5-9aa9-6332d3d6b8c8" providerId="ADAL" clId="{B1CE18BB-788A-4D8A-B2E7-7AABD14F45B4}" dt="2022-11-09T10:51:17.565" v="8863" actId="478"/>
          <ac:picMkLst>
            <pc:docMk/>
            <pc:sldMk cId="3912605927" sldId="272"/>
            <ac:picMk id="8192" creationId="{0B3D0712-BFAD-E58A-1F50-699210E04297}"/>
          </ac:picMkLst>
        </pc:picChg>
        <pc:picChg chg="add del mod">
          <ac:chgData name="Laura Haig" userId="0f962ca9-4357-41b5-9aa9-6332d3d6b8c8" providerId="ADAL" clId="{B1CE18BB-788A-4D8A-B2E7-7AABD14F45B4}" dt="2022-11-09T10:51:26.836" v="8864" actId="478"/>
          <ac:picMkLst>
            <pc:docMk/>
            <pc:sldMk cId="3912605927" sldId="272"/>
            <ac:picMk id="8193" creationId="{D8715B5F-C7E5-B177-9170-ABF9493CBA43}"/>
          </ac:picMkLst>
        </pc:picChg>
        <pc:picChg chg="add del mod">
          <ac:chgData name="Laura Haig" userId="0f962ca9-4357-41b5-9aa9-6332d3d6b8c8" providerId="ADAL" clId="{B1CE18BB-788A-4D8A-B2E7-7AABD14F45B4}" dt="2022-11-09T10:51:14.263" v="8862" actId="478"/>
          <ac:picMkLst>
            <pc:docMk/>
            <pc:sldMk cId="3912605927" sldId="272"/>
            <ac:picMk id="8194" creationId="{0FC2106B-89C8-BE99-2AAE-3AB022E8B871}"/>
          </ac:picMkLst>
        </pc:picChg>
        <pc:picChg chg="add del mod">
          <ac:chgData name="Laura Haig" userId="0f962ca9-4357-41b5-9aa9-6332d3d6b8c8" providerId="ADAL" clId="{B1CE18BB-788A-4D8A-B2E7-7AABD14F45B4}" dt="2022-11-09T10:51:14.263" v="8862" actId="478"/>
          <ac:picMkLst>
            <pc:docMk/>
            <pc:sldMk cId="3912605927" sldId="272"/>
            <ac:picMk id="8195" creationId="{A8D15A80-7DE0-5D67-0C64-190A8CDF49B1}"/>
          </ac:picMkLst>
        </pc:picChg>
        <pc:picChg chg="add del mod">
          <ac:chgData name="Laura Haig" userId="0f962ca9-4357-41b5-9aa9-6332d3d6b8c8" providerId="ADAL" clId="{B1CE18BB-788A-4D8A-B2E7-7AABD14F45B4}" dt="2022-11-09T10:51:55.046" v="8868" actId="478"/>
          <ac:picMkLst>
            <pc:docMk/>
            <pc:sldMk cId="3912605927" sldId="272"/>
            <ac:picMk id="8196" creationId="{649CF057-E0D7-9960-F265-4450F43BB0A8}"/>
          </ac:picMkLst>
        </pc:picChg>
        <pc:picChg chg="add del mod">
          <ac:chgData name="Laura Haig" userId="0f962ca9-4357-41b5-9aa9-6332d3d6b8c8" providerId="ADAL" clId="{B1CE18BB-788A-4D8A-B2E7-7AABD14F45B4}" dt="2022-11-09T10:51:33.225" v="8865" actId="478"/>
          <ac:picMkLst>
            <pc:docMk/>
            <pc:sldMk cId="3912605927" sldId="272"/>
            <ac:picMk id="8197" creationId="{76D48A1E-F42B-A59A-B457-D487E97D3F22}"/>
          </ac:picMkLst>
        </pc:picChg>
        <pc:picChg chg="add del mod">
          <ac:chgData name="Laura Haig" userId="0f962ca9-4357-41b5-9aa9-6332d3d6b8c8" providerId="ADAL" clId="{B1CE18BB-788A-4D8A-B2E7-7AABD14F45B4}" dt="2022-11-09T10:51:14.263" v="8862" actId="478"/>
          <ac:picMkLst>
            <pc:docMk/>
            <pc:sldMk cId="3912605927" sldId="272"/>
            <ac:picMk id="8198" creationId="{7EFDC582-4B62-C2DA-09CB-6E6A525EA99E}"/>
          </ac:picMkLst>
        </pc:picChg>
        <pc:picChg chg="add del mod">
          <ac:chgData name="Laura Haig" userId="0f962ca9-4357-41b5-9aa9-6332d3d6b8c8" providerId="ADAL" clId="{B1CE18BB-788A-4D8A-B2E7-7AABD14F45B4}" dt="2022-11-09T10:51:44.968" v="8866" actId="478"/>
          <ac:picMkLst>
            <pc:docMk/>
            <pc:sldMk cId="3912605927" sldId="272"/>
            <ac:picMk id="8199" creationId="{839431AA-73D3-73BD-A484-B66E56C50BE2}"/>
          </ac:picMkLst>
        </pc:picChg>
        <pc:picChg chg="add del mod">
          <ac:chgData name="Laura Haig" userId="0f962ca9-4357-41b5-9aa9-6332d3d6b8c8" providerId="ADAL" clId="{B1CE18BB-788A-4D8A-B2E7-7AABD14F45B4}" dt="2022-11-09T10:51:14.263" v="8862" actId="478"/>
          <ac:picMkLst>
            <pc:docMk/>
            <pc:sldMk cId="3912605927" sldId="272"/>
            <ac:picMk id="8200" creationId="{A936556D-99E0-3850-2491-A03AFEB9641E}"/>
          </ac:picMkLst>
        </pc:picChg>
        <pc:picChg chg="add del mod">
          <ac:chgData name="Laura Haig" userId="0f962ca9-4357-41b5-9aa9-6332d3d6b8c8" providerId="ADAL" clId="{B1CE18BB-788A-4D8A-B2E7-7AABD14F45B4}" dt="2022-11-09T10:51:14.263" v="8862" actId="478"/>
          <ac:picMkLst>
            <pc:docMk/>
            <pc:sldMk cId="3912605927" sldId="272"/>
            <ac:picMk id="8201" creationId="{2EA0E27E-5C57-6650-DC9F-2666B13C6526}"/>
          </ac:picMkLst>
        </pc:picChg>
        <pc:picChg chg="add del mod">
          <ac:chgData name="Laura Haig" userId="0f962ca9-4357-41b5-9aa9-6332d3d6b8c8" providerId="ADAL" clId="{B1CE18BB-788A-4D8A-B2E7-7AABD14F45B4}" dt="2022-11-09T10:51:58.240" v="8870" actId="478"/>
          <ac:picMkLst>
            <pc:docMk/>
            <pc:sldMk cId="3912605927" sldId="272"/>
            <ac:picMk id="8202" creationId="{DF23457B-1BA7-A8CA-2051-E8A91CA604ED}"/>
          </ac:picMkLst>
        </pc:picChg>
        <pc:picChg chg="add del mod">
          <ac:chgData name="Laura Haig" userId="0f962ca9-4357-41b5-9aa9-6332d3d6b8c8" providerId="ADAL" clId="{B1CE18BB-788A-4D8A-B2E7-7AABD14F45B4}" dt="2022-11-09T10:51:26.836" v="8864" actId="478"/>
          <ac:picMkLst>
            <pc:docMk/>
            <pc:sldMk cId="3912605927" sldId="272"/>
            <ac:picMk id="8203" creationId="{43B439F1-BA02-33F6-5897-CE6E9A0D8725}"/>
          </ac:picMkLst>
        </pc:picChg>
        <pc:picChg chg="add del mod">
          <ac:chgData name="Laura Haig" userId="0f962ca9-4357-41b5-9aa9-6332d3d6b8c8" providerId="ADAL" clId="{B1CE18BB-788A-4D8A-B2E7-7AABD14F45B4}" dt="2022-11-09T10:51:14.263" v="8862" actId="478"/>
          <ac:picMkLst>
            <pc:docMk/>
            <pc:sldMk cId="3912605927" sldId="272"/>
            <ac:picMk id="8204" creationId="{04B97CBD-41FF-4044-8B1F-A975E1DA2A38}"/>
          </ac:picMkLst>
        </pc:picChg>
        <pc:picChg chg="add del mod">
          <ac:chgData name="Laura Haig" userId="0f962ca9-4357-41b5-9aa9-6332d3d6b8c8" providerId="ADAL" clId="{B1CE18BB-788A-4D8A-B2E7-7AABD14F45B4}" dt="2022-11-09T10:51:26.836" v="8864" actId="478"/>
          <ac:picMkLst>
            <pc:docMk/>
            <pc:sldMk cId="3912605927" sldId="272"/>
            <ac:picMk id="8205" creationId="{5E7188BA-EC86-6491-023B-FA97BF6985F6}"/>
          </ac:picMkLst>
        </pc:picChg>
        <pc:picChg chg="add del mod">
          <ac:chgData name="Laura Haig" userId="0f962ca9-4357-41b5-9aa9-6332d3d6b8c8" providerId="ADAL" clId="{B1CE18BB-788A-4D8A-B2E7-7AABD14F45B4}" dt="2022-11-09T10:52:09.813" v="8874" actId="478"/>
          <ac:picMkLst>
            <pc:docMk/>
            <pc:sldMk cId="3912605927" sldId="272"/>
            <ac:picMk id="8206" creationId="{422D0223-3ED5-D6E0-6FC9-7CFBC9D7BC42}"/>
          </ac:picMkLst>
        </pc:picChg>
        <pc:picChg chg="add del mod">
          <ac:chgData name="Laura Haig" userId="0f962ca9-4357-41b5-9aa9-6332d3d6b8c8" providerId="ADAL" clId="{B1CE18BB-788A-4D8A-B2E7-7AABD14F45B4}" dt="2022-11-09T10:51:50.853" v="8867" actId="478"/>
          <ac:picMkLst>
            <pc:docMk/>
            <pc:sldMk cId="3912605927" sldId="272"/>
            <ac:picMk id="8207" creationId="{5085AAB1-25EE-B7A8-A5E0-DB649F77056F}"/>
          </ac:picMkLst>
        </pc:picChg>
        <pc:picChg chg="add del mod">
          <ac:chgData name="Laura Haig" userId="0f962ca9-4357-41b5-9aa9-6332d3d6b8c8" providerId="ADAL" clId="{B1CE18BB-788A-4D8A-B2E7-7AABD14F45B4}" dt="2022-11-09T10:51:26.836" v="8864" actId="478"/>
          <ac:picMkLst>
            <pc:docMk/>
            <pc:sldMk cId="3912605927" sldId="272"/>
            <ac:picMk id="8208" creationId="{56A13E0A-DF84-820B-2F6E-BC691BE950EF}"/>
          </ac:picMkLst>
        </pc:picChg>
        <pc:picChg chg="add del mod">
          <ac:chgData name="Laura Haig" userId="0f962ca9-4357-41b5-9aa9-6332d3d6b8c8" providerId="ADAL" clId="{B1CE18BB-788A-4D8A-B2E7-7AABD14F45B4}" dt="2022-11-09T10:51:14.263" v="8862" actId="478"/>
          <ac:picMkLst>
            <pc:docMk/>
            <pc:sldMk cId="3912605927" sldId="272"/>
            <ac:picMk id="8209" creationId="{C4ED340B-50E2-6264-9F38-E663A01BA94A}"/>
          </ac:picMkLst>
        </pc:picChg>
        <pc:picChg chg="add del mod">
          <ac:chgData name="Laura Haig" userId="0f962ca9-4357-41b5-9aa9-6332d3d6b8c8" providerId="ADAL" clId="{B1CE18BB-788A-4D8A-B2E7-7AABD14F45B4}" dt="2022-11-09T10:51:44.968" v="8866" actId="478"/>
          <ac:picMkLst>
            <pc:docMk/>
            <pc:sldMk cId="3912605927" sldId="272"/>
            <ac:picMk id="8210" creationId="{3FB1E672-B106-DC16-4AAC-9B0A1C9C95B8}"/>
          </ac:picMkLst>
        </pc:picChg>
        <pc:picChg chg="add del mod">
          <ac:chgData name="Laura Haig" userId="0f962ca9-4357-41b5-9aa9-6332d3d6b8c8" providerId="ADAL" clId="{B1CE18BB-788A-4D8A-B2E7-7AABD14F45B4}" dt="2022-11-09T10:51:14.263" v="8862" actId="478"/>
          <ac:picMkLst>
            <pc:docMk/>
            <pc:sldMk cId="3912605927" sldId="272"/>
            <ac:picMk id="8211" creationId="{C0F5639C-B0B5-05F5-7912-F1A9A852C923}"/>
          </ac:picMkLst>
        </pc:picChg>
        <pc:picChg chg="add del mod">
          <ac:chgData name="Laura Haig" userId="0f962ca9-4357-41b5-9aa9-6332d3d6b8c8" providerId="ADAL" clId="{B1CE18BB-788A-4D8A-B2E7-7AABD14F45B4}" dt="2022-11-09T10:51:14.263" v="8862" actId="478"/>
          <ac:picMkLst>
            <pc:docMk/>
            <pc:sldMk cId="3912605927" sldId="272"/>
            <ac:picMk id="8212" creationId="{2B4C4EBA-632A-97D8-1164-BC89F36BB6CC}"/>
          </ac:picMkLst>
        </pc:picChg>
        <pc:picChg chg="add del mod">
          <ac:chgData name="Laura Haig" userId="0f962ca9-4357-41b5-9aa9-6332d3d6b8c8" providerId="ADAL" clId="{B1CE18BB-788A-4D8A-B2E7-7AABD14F45B4}" dt="2022-11-09T10:51:56.767" v="8869" actId="478"/>
          <ac:picMkLst>
            <pc:docMk/>
            <pc:sldMk cId="3912605927" sldId="272"/>
            <ac:picMk id="8213" creationId="{B0D3F79E-583E-0C18-10AF-1542A4B4BEB0}"/>
          </ac:picMkLst>
        </pc:picChg>
        <pc:picChg chg="add del mod">
          <ac:chgData name="Laura Haig" userId="0f962ca9-4357-41b5-9aa9-6332d3d6b8c8" providerId="ADAL" clId="{B1CE18BB-788A-4D8A-B2E7-7AABD14F45B4}" dt="2022-11-09T10:51:26.836" v="8864" actId="478"/>
          <ac:picMkLst>
            <pc:docMk/>
            <pc:sldMk cId="3912605927" sldId="272"/>
            <ac:picMk id="8214" creationId="{1AA6D520-FD0F-1B59-F2A8-177E795F817C}"/>
          </ac:picMkLst>
        </pc:picChg>
        <pc:picChg chg="add del mod">
          <ac:chgData name="Laura Haig" userId="0f962ca9-4357-41b5-9aa9-6332d3d6b8c8" providerId="ADAL" clId="{B1CE18BB-788A-4D8A-B2E7-7AABD14F45B4}" dt="2022-11-09T10:51:14.263" v="8862" actId="478"/>
          <ac:picMkLst>
            <pc:docMk/>
            <pc:sldMk cId="3912605927" sldId="272"/>
            <ac:picMk id="8215" creationId="{43B6E900-ECAA-8540-D5B2-60417FAE8C15}"/>
          </ac:picMkLst>
        </pc:picChg>
        <pc:picChg chg="add del mod">
          <ac:chgData name="Laura Haig" userId="0f962ca9-4357-41b5-9aa9-6332d3d6b8c8" providerId="ADAL" clId="{B1CE18BB-788A-4D8A-B2E7-7AABD14F45B4}" dt="2022-11-09T10:51:26.836" v="8864" actId="478"/>
          <ac:picMkLst>
            <pc:docMk/>
            <pc:sldMk cId="3912605927" sldId="272"/>
            <ac:picMk id="8216" creationId="{F54B8029-6E02-068F-9172-3526A9EA99AF}"/>
          </ac:picMkLst>
        </pc:picChg>
        <pc:picChg chg="add del mod">
          <ac:chgData name="Laura Haig" userId="0f962ca9-4357-41b5-9aa9-6332d3d6b8c8" providerId="ADAL" clId="{B1CE18BB-788A-4D8A-B2E7-7AABD14F45B4}" dt="2022-11-09T10:52:09.813" v="8874" actId="478"/>
          <ac:picMkLst>
            <pc:docMk/>
            <pc:sldMk cId="3912605927" sldId="272"/>
            <ac:picMk id="8217" creationId="{C245405D-B800-B584-B4CD-3394B0813B97}"/>
          </ac:picMkLst>
        </pc:picChg>
        <pc:picChg chg="add del mod">
          <ac:chgData name="Laura Haig" userId="0f962ca9-4357-41b5-9aa9-6332d3d6b8c8" providerId="ADAL" clId="{B1CE18BB-788A-4D8A-B2E7-7AABD14F45B4}" dt="2022-11-09T10:51:50.853" v="8867" actId="478"/>
          <ac:picMkLst>
            <pc:docMk/>
            <pc:sldMk cId="3912605927" sldId="272"/>
            <ac:picMk id="8218" creationId="{FFAD2A5B-D1CA-8349-09E7-EC48A57DE197}"/>
          </ac:picMkLst>
        </pc:picChg>
        <pc:picChg chg="add del mod">
          <ac:chgData name="Laura Haig" userId="0f962ca9-4357-41b5-9aa9-6332d3d6b8c8" providerId="ADAL" clId="{B1CE18BB-788A-4D8A-B2E7-7AABD14F45B4}" dt="2022-11-09T10:51:26.836" v="8864" actId="478"/>
          <ac:picMkLst>
            <pc:docMk/>
            <pc:sldMk cId="3912605927" sldId="272"/>
            <ac:picMk id="8219" creationId="{E6EF3509-76DC-89DA-3AAD-923155E07BFD}"/>
          </ac:picMkLst>
        </pc:picChg>
        <pc:picChg chg="add del mod">
          <ac:chgData name="Laura Haig" userId="0f962ca9-4357-41b5-9aa9-6332d3d6b8c8" providerId="ADAL" clId="{B1CE18BB-788A-4D8A-B2E7-7AABD14F45B4}" dt="2022-11-09T10:51:02.840" v="8861"/>
          <ac:picMkLst>
            <pc:docMk/>
            <pc:sldMk cId="3912605927" sldId="272"/>
            <ac:picMk id="8220" creationId="{BB060340-7887-95C8-2172-7FB22E31DDAE}"/>
          </ac:picMkLst>
        </pc:picChg>
        <pc:picChg chg="add del mod">
          <ac:chgData name="Laura Haig" userId="0f962ca9-4357-41b5-9aa9-6332d3d6b8c8" providerId="ADAL" clId="{B1CE18BB-788A-4D8A-B2E7-7AABD14F45B4}" dt="2022-11-09T10:51:02.840" v="8861"/>
          <ac:picMkLst>
            <pc:docMk/>
            <pc:sldMk cId="3912605927" sldId="272"/>
            <ac:picMk id="8221" creationId="{565558B0-C75F-F5C1-2D57-AD2A0738966A}"/>
          </ac:picMkLst>
        </pc:picChg>
        <pc:picChg chg="add del mod">
          <ac:chgData name="Laura Haig" userId="0f962ca9-4357-41b5-9aa9-6332d3d6b8c8" providerId="ADAL" clId="{B1CE18BB-788A-4D8A-B2E7-7AABD14F45B4}" dt="2022-11-09T10:51:02.840" v="8861"/>
          <ac:picMkLst>
            <pc:docMk/>
            <pc:sldMk cId="3912605927" sldId="272"/>
            <ac:picMk id="8222" creationId="{86B21399-A29E-CD02-B460-5ED5BA407E73}"/>
          </ac:picMkLst>
        </pc:picChg>
        <pc:picChg chg="add del mod">
          <ac:chgData name="Laura Haig" userId="0f962ca9-4357-41b5-9aa9-6332d3d6b8c8" providerId="ADAL" clId="{B1CE18BB-788A-4D8A-B2E7-7AABD14F45B4}" dt="2022-11-09T10:51:02.840" v="8861"/>
          <ac:picMkLst>
            <pc:docMk/>
            <pc:sldMk cId="3912605927" sldId="272"/>
            <ac:picMk id="8223" creationId="{50A6DDC4-E67B-93DF-BBFC-B77CB14D260D}"/>
          </ac:picMkLst>
        </pc:picChg>
        <pc:picChg chg="add del mod">
          <ac:chgData name="Laura Haig" userId="0f962ca9-4357-41b5-9aa9-6332d3d6b8c8" providerId="ADAL" clId="{B1CE18BB-788A-4D8A-B2E7-7AABD14F45B4}" dt="2022-11-09T10:51:02.840" v="8861"/>
          <ac:picMkLst>
            <pc:docMk/>
            <pc:sldMk cId="3912605927" sldId="272"/>
            <ac:picMk id="8224" creationId="{3241E98F-6288-2DA2-DA0D-C2C5EC4E6BBC}"/>
          </ac:picMkLst>
        </pc:picChg>
        <pc:picChg chg="add del mod">
          <ac:chgData name="Laura Haig" userId="0f962ca9-4357-41b5-9aa9-6332d3d6b8c8" providerId="ADAL" clId="{B1CE18BB-788A-4D8A-B2E7-7AABD14F45B4}" dt="2022-11-09T10:51:02.840" v="8861"/>
          <ac:picMkLst>
            <pc:docMk/>
            <pc:sldMk cId="3912605927" sldId="272"/>
            <ac:picMk id="8225" creationId="{A08C3C0C-2DCC-20B1-B490-EC1DE73A4486}"/>
          </ac:picMkLst>
        </pc:picChg>
        <pc:picChg chg="add del mod">
          <ac:chgData name="Laura Haig" userId="0f962ca9-4357-41b5-9aa9-6332d3d6b8c8" providerId="ADAL" clId="{B1CE18BB-788A-4D8A-B2E7-7AABD14F45B4}" dt="2022-11-09T10:51:02.840" v="8861"/>
          <ac:picMkLst>
            <pc:docMk/>
            <pc:sldMk cId="3912605927" sldId="272"/>
            <ac:picMk id="8226" creationId="{4105AB0B-AE31-6317-695E-DB4033364B27}"/>
          </ac:picMkLst>
        </pc:picChg>
        <pc:picChg chg="add del mod">
          <ac:chgData name="Laura Haig" userId="0f962ca9-4357-41b5-9aa9-6332d3d6b8c8" providerId="ADAL" clId="{B1CE18BB-788A-4D8A-B2E7-7AABD14F45B4}" dt="2022-11-09T10:51:02.840" v="8861"/>
          <ac:picMkLst>
            <pc:docMk/>
            <pc:sldMk cId="3912605927" sldId="272"/>
            <ac:picMk id="8227" creationId="{809DC91C-C1CA-2FBF-77D5-8A6BA367C66B}"/>
          </ac:picMkLst>
        </pc:picChg>
        <pc:picChg chg="add del mod">
          <ac:chgData name="Laura Haig" userId="0f962ca9-4357-41b5-9aa9-6332d3d6b8c8" providerId="ADAL" clId="{B1CE18BB-788A-4D8A-B2E7-7AABD14F45B4}" dt="2022-11-09T10:51:02.840" v="8861"/>
          <ac:picMkLst>
            <pc:docMk/>
            <pc:sldMk cId="3912605927" sldId="272"/>
            <ac:picMk id="8228" creationId="{16BB24B1-9747-3A90-49A4-A4672ACC8361}"/>
          </ac:picMkLst>
        </pc:picChg>
        <pc:picChg chg="add del mod">
          <ac:chgData name="Laura Haig" userId="0f962ca9-4357-41b5-9aa9-6332d3d6b8c8" providerId="ADAL" clId="{B1CE18BB-788A-4D8A-B2E7-7AABD14F45B4}" dt="2022-11-09T10:51:02.840" v="8861"/>
          <ac:picMkLst>
            <pc:docMk/>
            <pc:sldMk cId="3912605927" sldId="272"/>
            <ac:picMk id="8229" creationId="{2726370D-2389-3F78-B4D7-89B345F98CEF}"/>
          </ac:picMkLst>
        </pc:picChg>
        <pc:picChg chg="add del mod">
          <ac:chgData name="Laura Haig" userId="0f962ca9-4357-41b5-9aa9-6332d3d6b8c8" providerId="ADAL" clId="{B1CE18BB-788A-4D8A-B2E7-7AABD14F45B4}" dt="2022-11-09T10:51:02.840" v="8861"/>
          <ac:picMkLst>
            <pc:docMk/>
            <pc:sldMk cId="3912605927" sldId="272"/>
            <ac:picMk id="8230" creationId="{06DF617E-0EA8-E342-BD59-403954BA11DC}"/>
          </ac:picMkLst>
        </pc:picChg>
        <pc:picChg chg="add mod">
          <ac:chgData name="Laura Haig" userId="0f962ca9-4357-41b5-9aa9-6332d3d6b8c8" providerId="ADAL" clId="{B1CE18BB-788A-4D8A-B2E7-7AABD14F45B4}" dt="2022-11-09T10:53:37.726" v="8884" actId="1076"/>
          <ac:picMkLst>
            <pc:docMk/>
            <pc:sldMk cId="3912605927" sldId="272"/>
            <ac:picMk id="8233" creationId="{A7821DF2-119B-A360-306C-68926BD04929}"/>
          </ac:picMkLst>
        </pc:picChg>
        <pc:picChg chg="add del">
          <ac:chgData name="Laura Haig" userId="0f962ca9-4357-41b5-9aa9-6332d3d6b8c8" providerId="ADAL" clId="{B1CE18BB-788A-4D8A-B2E7-7AABD14F45B4}" dt="2022-11-09T10:57:29.854" v="8887" actId="478"/>
          <ac:picMkLst>
            <pc:docMk/>
            <pc:sldMk cId="3912605927" sldId="272"/>
            <ac:picMk id="8236" creationId="{EC81EE3E-A3DB-D4D4-10D5-02696A4FA9BB}"/>
          </ac:picMkLst>
        </pc:picChg>
      </pc:sldChg>
      <pc:sldChg chg="addSp delSp modSp add mod ord modAnim modNotes modNotesTx">
        <pc:chgData name="Laura Haig" userId="0f962ca9-4357-41b5-9aa9-6332d3d6b8c8" providerId="ADAL" clId="{B1CE18BB-788A-4D8A-B2E7-7AABD14F45B4}" dt="2022-11-15T09:00:11.424" v="12294" actId="20577"/>
        <pc:sldMkLst>
          <pc:docMk/>
          <pc:sldMk cId="3059805234" sldId="273"/>
        </pc:sldMkLst>
        <pc:spChg chg="mod">
          <ac:chgData name="Laura Haig" userId="0f962ca9-4357-41b5-9aa9-6332d3d6b8c8" providerId="ADAL" clId="{B1CE18BB-788A-4D8A-B2E7-7AABD14F45B4}" dt="2022-11-08T15:07:58.525" v="6503" actId="1076"/>
          <ac:spMkLst>
            <pc:docMk/>
            <pc:sldMk cId="3059805234" sldId="273"/>
            <ac:spMk id="2" creationId="{6D8DD26A-515E-4F05-70A2-2A7359DBB13C}"/>
          </ac:spMkLst>
        </pc:spChg>
        <pc:spChg chg="mod">
          <ac:chgData name="Laura Haig" userId="0f962ca9-4357-41b5-9aa9-6332d3d6b8c8" providerId="ADAL" clId="{B1CE18BB-788A-4D8A-B2E7-7AABD14F45B4}" dt="2022-11-08T15:07:53.814" v="6502" actId="1076"/>
          <ac:spMkLst>
            <pc:docMk/>
            <pc:sldMk cId="3059805234" sldId="273"/>
            <ac:spMk id="3" creationId="{4152DA6E-BA2B-6BAC-78D8-72A68A7BA46D}"/>
          </ac:spMkLst>
        </pc:spChg>
        <pc:spChg chg="mod">
          <ac:chgData name="Laura Haig" userId="0f962ca9-4357-41b5-9aa9-6332d3d6b8c8" providerId="ADAL" clId="{B1CE18BB-788A-4D8A-B2E7-7AABD14F45B4}" dt="2022-11-08T15:08:05.071" v="6505" actId="1076"/>
          <ac:spMkLst>
            <pc:docMk/>
            <pc:sldMk cId="3059805234" sldId="273"/>
            <ac:spMk id="9" creationId="{E7723426-7DEB-4BFE-69CB-7BB5E3D591B8}"/>
          </ac:spMkLst>
        </pc:spChg>
        <pc:spChg chg="mod">
          <ac:chgData name="Laura Haig" userId="0f962ca9-4357-41b5-9aa9-6332d3d6b8c8" providerId="ADAL" clId="{B1CE18BB-788A-4D8A-B2E7-7AABD14F45B4}" dt="2022-11-08T15:08:05.071" v="6505" actId="1076"/>
          <ac:spMkLst>
            <pc:docMk/>
            <pc:sldMk cId="3059805234" sldId="273"/>
            <ac:spMk id="10" creationId="{16AC0B24-AF8D-39BD-A50D-21DA00E6C327}"/>
          </ac:spMkLst>
        </pc:spChg>
        <pc:spChg chg="mod">
          <ac:chgData name="Laura Haig" userId="0f962ca9-4357-41b5-9aa9-6332d3d6b8c8" providerId="ADAL" clId="{B1CE18BB-788A-4D8A-B2E7-7AABD14F45B4}" dt="2022-11-08T15:08:05.071" v="6505" actId="1076"/>
          <ac:spMkLst>
            <pc:docMk/>
            <pc:sldMk cId="3059805234" sldId="273"/>
            <ac:spMk id="11" creationId="{1ED0B9A3-4DAB-FE7A-8938-7F695B1B2ECC}"/>
          </ac:spMkLst>
        </pc:spChg>
        <pc:grpChg chg="add mod">
          <ac:chgData name="Laura Haig" userId="0f962ca9-4357-41b5-9aa9-6332d3d6b8c8" providerId="ADAL" clId="{B1CE18BB-788A-4D8A-B2E7-7AABD14F45B4}" dt="2022-11-08T15:08:05.071" v="6505" actId="1076"/>
          <ac:grpSpMkLst>
            <pc:docMk/>
            <pc:sldMk cId="3059805234" sldId="273"/>
            <ac:grpSpMk id="5" creationId="{89CB0DE1-A80A-9D04-98E6-808E051F2606}"/>
          </ac:grpSpMkLst>
        </pc:grpChg>
        <pc:picChg chg="add mod">
          <ac:chgData name="Laura Haig" userId="0f962ca9-4357-41b5-9aa9-6332d3d6b8c8" providerId="ADAL" clId="{B1CE18BB-788A-4D8A-B2E7-7AABD14F45B4}" dt="2022-11-08T15:08:05.071" v="6505" actId="1076"/>
          <ac:picMkLst>
            <pc:docMk/>
            <pc:sldMk cId="3059805234" sldId="273"/>
            <ac:picMk id="4" creationId="{F40299DA-62AE-EDB7-58D9-8267E6599B5D}"/>
          </ac:picMkLst>
        </pc:picChg>
        <pc:picChg chg="add del mod">
          <ac:chgData name="Laura Haig" userId="0f962ca9-4357-41b5-9aa9-6332d3d6b8c8" providerId="ADAL" clId="{B1CE18BB-788A-4D8A-B2E7-7AABD14F45B4}" dt="2022-11-02T15:51:07.950" v="2019" actId="478"/>
          <ac:picMkLst>
            <pc:docMk/>
            <pc:sldMk cId="3059805234" sldId="273"/>
            <ac:picMk id="5" creationId="{5F715FB5-5373-4853-8AA3-C0F467E6AE7D}"/>
          </ac:picMkLst>
        </pc:picChg>
        <pc:picChg chg="del">
          <ac:chgData name="Laura Haig" userId="0f962ca9-4357-41b5-9aa9-6332d3d6b8c8" providerId="ADAL" clId="{B1CE18BB-788A-4D8A-B2E7-7AABD14F45B4}" dt="2022-11-02T15:50:31.819" v="2013" actId="478"/>
          <ac:picMkLst>
            <pc:docMk/>
            <pc:sldMk cId="3059805234" sldId="273"/>
            <ac:picMk id="6" creationId="{E9F20D34-BF46-9BE8-4767-1BAA4B96156A}"/>
          </ac:picMkLst>
        </pc:picChg>
        <pc:picChg chg="del">
          <ac:chgData name="Laura Haig" userId="0f962ca9-4357-41b5-9aa9-6332d3d6b8c8" providerId="ADAL" clId="{B1CE18BB-788A-4D8A-B2E7-7AABD14F45B4}" dt="2022-11-02T15:50:29.541" v="2012" actId="478"/>
          <ac:picMkLst>
            <pc:docMk/>
            <pc:sldMk cId="3059805234" sldId="273"/>
            <ac:picMk id="7" creationId="{C13EE502-7E34-1140-4B5F-20992D17423B}"/>
          </ac:picMkLst>
        </pc:picChg>
        <pc:picChg chg="add mod">
          <ac:chgData name="Laura Haig" userId="0f962ca9-4357-41b5-9aa9-6332d3d6b8c8" providerId="ADAL" clId="{B1CE18BB-788A-4D8A-B2E7-7AABD14F45B4}" dt="2022-11-08T15:08:05.071" v="6505" actId="1076"/>
          <ac:picMkLst>
            <pc:docMk/>
            <pc:sldMk cId="3059805234" sldId="273"/>
            <ac:picMk id="8" creationId="{4E9BB646-9C02-2D61-1B05-39DE29DC5A0E}"/>
          </ac:picMkLst>
        </pc:picChg>
        <pc:picChg chg="add mod">
          <ac:chgData name="Laura Haig" userId="0f962ca9-4357-41b5-9aa9-6332d3d6b8c8" providerId="ADAL" clId="{B1CE18BB-788A-4D8A-B2E7-7AABD14F45B4}" dt="2022-11-08T15:08:01.263" v="6504" actId="1076"/>
          <ac:picMkLst>
            <pc:docMk/>
            <pc:sldMk cId="3059805234" sldId="273"/>
            <ac:picMk id="5122" creationId="{AEFF9C80-68BF-1F01-D1BB-C363BF644F82}"/>
          </ac:picMkLst>
        </pc:picChg>
      </pc:sldChg>
      <pc:sldChg chg="addSp delSp modSp add mod modAnim modNotes modNotesTx">
        <pc:chgData name="Laura Haig" userId="0f962ca9-4357-41b5-9aa9-6332d3d6b8c8" providerId="ADAL" clId="{B1CE18BB-788A-4D8A-B2E7-7AABD14F45B4}" dt="2022-11-09T11:55:21.842" v="9391" actId="20577"/>
        <pc:sldMkLst>
          <pc:docMk/>
          <pc:sldMk cId="2321347072" sldId="274"/>
        </pc:sldMkLst>
        <pc:spChg chg="mod">
          <ac:chgData name="Laura Haig" userId="0f962ca9-4357-41b5-9aa9-6332d3d6b8c8" providerId="ADAL" clId="{B1CE18BB-788A-4D8A-B2E7-7AABD14F45B4}" dt="2022-11-08T15:06:33.579" v="6483" actId="1076"/>
          <ac:spMkLst>
            <pc:docMk/>
            <pc:sldMk cId="2321347072" sldId="274"/>
            <ac:spMk id="2" creationId="{6D8DD26A-515E-4F05-70A2-2A7359DBB13C}"/>
          </ac:spMkLst>
        </pc:spChg>
        <pc:spChg chg="mod">
          <ac:chgData name="Laura Haig" userId="0f962ca9-4357-41b5-9aa9-6332d3d6b8c8" providerId="ADAL" clId="{B1CE18BB-788A-4D8A-B2E7-7AABD14F45B4}" dt="2022-11-08T15:06:29.920" v="6482" actId="1076"/>
          <ac:spMkLst>
            <pc:docMk/>
            <pc:sldMk cId="2321347072" sldId="274"/>
            <ac:spMk id="3" creationId="{4152DA6E-BA2B-6BAC-78D8-72A68A7BA46D}"/>
          </ac:spMkLst>
        </pc:spChg>
        <pc:spChg chg="mod">
          <ac:chgData name="Laura Haig" userId="0f962ca9-4357-41b5-9aa9-6332d3d6b8c8" providerId="ADAL" clId="{B1CE18BB-788A-4D8A-B2E7-7AABD14F45B4}" dt="2022-11-08T15:06:41.985" v="6485" actId="1076"/>
          <ac:spMkLst>
            <pc:docMk/>
            <pc:sldMk cId="2321347072" sldId="274"/>
            <ac:spMk id="9" creationId="{E7723426-7DEB-4BFE-69CB-7BB5E3D591B8}"/>
          </ac:spMkLst>
        </pc:spChg>
        <pc:spChg chg="mod">
          <ac:chgData name="Laura Haig" userId="0f962ca9-4357-41b5-9aa9-6332d3d6b8c8" providerId="ADAL" clId="{B1CE18BB-788A-4D8A-B2E7-7AABD14F45B4}" dt="2022-11-08T15:06:41.985" v="6485" actId="1076"/>
          <ac:spMkLst>
            <pc:docMk/>
            <pc:sldMk cId="2321347072" sldId="274"/>
            <ac:spMk id="10" creationId="{16AC0B24-AF8D-39BD-A50D-21DA00E6C327}"/>
          </ac:spMkLst>
        </pc:spChg>
        <pc:spChg chg="mod">
          <ac:chgData name="Laura Haig" userId="0f962ca9-4357-41b5-9aa9-6332d3d6b8c8" providerId="ADAL" clId="{B1CE18BB-788A-4D8A-B2E7-7AABD14F45B4}" dt="2022-11-08T15:06:41.985" v="6485" actId="1076"/>
          <ac:spMkLst>
            <pc:docMk/>
            <pc:sldMk cId="2321347072" sldId="274"/>
            <ac:spMk id="11" creationId="{1ED0B9A3-4DAB-FE7A-8938-7F695B1B2ECC}"/>
          </ac:spMkLst>
        </pc:spChg>
        <pc:grpChg chg="add mod">
          <ac:chgData name="Laura Haig" userId="0f962ca9-4357-41b5-9aa9-6332d3d6b8c8" providerId="ADAL" clId="{B1CE18BB-788A-4D8A-B2E7-7AABD14F45B4}" dt="2022-11-08T15:06:41.985" v="6485" actId="1076"/>
          <ac:grpSpMkLst>
            <pc:docMk/>
            <pc:sldMk cId="2321347072" sldId="274"/>
            <ac:grpSpMk id="4" creationId="{000C970B-6E1C-04DB-0115-1DC76264C15D}"/>
          </ac:grpSpMkLst>
        </pc:grpChg>
        <pc:picChg chg="del">
          <ac:chgData name="Laura Haig" userId="0f962ca9-4357-41b5-9aa9-6332d3d6b8c8" providerId="ADAL" clId="{B1CE18BB-788A-4D8A-B2E7-7AABD14F45B4}" dt="2022-11-02T15:59:06.347" v="2066" actId="478"/>
          <ac:picMkLst>
            <pc:docMk/>
            <pc:sldMk cId="2321347072" sldId="274"/>
            <ac:picMk id="4" creationId="{8667C447-329C-4757-F655-63107DDD5A9B}"/>
          </ac:picMkLst>
        </pc:picChg>
        <pc:picChg chg="del">
          <ac:chgData name="Laura Haig" userId="0f962ca9-4357-41b5-9aa9-6332d3d6b8c8" providerId="ADAL" clId="{B1CE18BB-788A-4D8A-B2E7-7AABD14F45B4}" dt="2022-11-02T15:59:10.093" v="2067" actId="478"/>
          <ac:picMkLst>
            <pc:docMk/>
            <pc:sldMk cId="2321347072" sldId="274"/>
            <ac:picMk id="5" creationId="{F416E93A-B08D-B6A5-B0A6-0BF7F1F552F1}"/>
          </ac:picMkLst>
        </pc:picChg>
        <pc:picChg chg="add mod">
          <ac:chgData name="Laura Haig" userId="0f962ca9-4357-41b5-9aa9-6332d3d6b8c8" providerId="ADAL" clId="{B1CE18BB-788A-4D8A-B2E7-7AABD14F45B4}" dt="2022-11-08T15:06:41.985" v="6485" actId="1076"/>
          <ac:picMkLst>
            <pc:docMk/>
            <pc:sldMk cId="2321347072" sldId="274"/>
            <ac:picMk id="6" creationId="{D3BC3208-A4F3-C21D-3634-4EF98367839B}"/>
          </ac:picMkLst>
        </pc:picChg>
        <pc:picChg chg="add mod">
          <ac:chgData name="Laura Haig" userId="0f962ca9-4357-41b5-9aa9-6332d3d6b8c8" providerId="ADAL" clId="{B1CE18BB-788A-4D8A-B2E7-7AABD14F45B4}" dt="2022-11-08T15:06:41.985" v="6485" actId="1076"/>
          <ac:picMkLst>
            <pc:docMk/>
            <pc:sldMk cId="2321347072" sldId="274"/>
            <ac:picMk id="7" creationId="{04CDC6C2-95D9-EB05-7BA7-6B22D69674D4}"/>
          </ac:picMkLst>
        </pc:picChg>
        <pc:picChg chg="add mod">
          <ac:chgData name="Laura Haig" userId="0f962ca9-4357-41b5-9aa9-6332d3d6b8c8" providerId="ADAL" clId="{B1CE18BB-788A-4D8A-B2E7-7AABD14F45B4}" dt="2022-11-08T15:06:36.113" v="6484" actId="1076"/>
          <ac:picMkLst>
            <pc:docMk/>
            <pc:sldMk cId="2321347072" sldId="274"/>
            <ac:picMk id="2050" creationId="{4E9B3214-9AC8-9CFB-DFCA-740473A8767F}"/>
          </ac:picMkLst>
        </pc:picChg>
      </pc:sldChg>
      <pc:sldChg chg="addSp delSp modSp new mod modAnim modNotes modNotesTx">
        <pc:chgData name="Laura Haig" userId="0f962ca9-4357-41b5-9aa9-6332d3d6b8c8" providerId="ADAL" clId="{B1CE18BB-788A-4D8A-B2E7-7AABD14F45B4}" dt="2022-11-15T09:05:35.606" v="12511" actId="20577"/>
        <pc:sldMkLst>
          <pc:docMk/>
          <pc:sldMk cId="1838841483" sldId="275"/>
        </pc:sldMkLst>
        <pc:spChg chg="mod">
          <ac:chgData name="Laura Haig" userId="0f962ca9-4357-41b5-9aa9-6332d3d6b8c8" providerId="ADAL" clId="{B1CE18BB-788A-4D8A-B2E7-7AABD14F45B4}" dt="2022-11-08T15:08:13.853" v="6506" actId="1076"/>
          <ac:spMkLst>
            <pc:docMk/>
            <pc:sldMk cId="1838841483" sldId="275"/>
            <ac:spMk id="2" creationId="{45D1BC9F-C13E-409D-632A-C509E398F9B6}"/>
          </ac:spMkLst>
        </pc:spChg>
        <pc:spChg chg="mod">
          <ac:chgData name="Laura Haig" userId="0f962ca9-4357-41b5-9aa9-6332d3d6b8c8" providerId="ADAL" clId="{B1CE18BB-788A-4D8A-B2E7-7AABD14F45B4}" dt="2022-11-08T15:08:22.847" v="6507" actId="1076"/>
          <ac:spMkLst>
            <pc:docMk/>
            <pc:sldMk cId="1838841483" sldId="275"/>
            <ac:spMk id="3" creationId="{CC4E6D62-E03B-A233-DCE2-2F910544778C}"/>
          </ac:spMkLst>
        </pc:spChg>
        <pc:spChg chg="del mod">
          <ac:chgData name="Laura Haig" userId="0f962ca9-4357-41b5-9aa9-6332d3d6b8c8" providerId="ADAL" clId="{B1CE18BB-788A-4D8A-B2E7-7AABD14F45B4}" dt="2022-11-03T11:43:06.081" v="5927" actId="478"/>
          <ac:spMkLst>
            <pc:docMk/>
            <pc:sldMk cId="1838841483" sldId="275"/>
            <ac:spMk id="4" creationId="{79321287-8B76-6A91-AD6F-E3F7E7935549}"/>
          </ac:spMkLst>
        </pc:spChg>
        <pc:spChg chg="del">
          <ac:chgData name="Laura Haig" userId="0f962ca9-4357-41b5-9aa9-6332d3d6b8c8" providerId="ADAL" clId="{B1CE18BB-788A-4D8A-B2E7-7AABD14F45B4}" dt="2022-11-03T10:36:20.557" v="4265" actId="478"/>
          <ac:spMkLst>
            <pc:docMk/>
            <pc:sldMk cId="1838841483" sldId="275"/>
            <ac:spMk id="5" creationId="{A8FF5110-B927-F4E0-36A0-770B398FB45D}"/>
          </ac:spMkLst>
        </pc:spChg>
        <pc:spChg chg="add mod">
          <ac:chgData name="Laura Haig" userId="0f962ca9-4357-41b5-9aa9-6332d3d6b8c8" providerId="ADAL" clId="{B1CE18BB-788A-4D8A-B2E7-7AABD14F45B4}" dt="2022-11-08T13:55:43.386" v="6260"/>
          <ac:spMkLst>
            <pc:docMk/>
            <pc:sldMk cId="1838841483" sldId="275"/>
            <ac:spMk id="6" creationId="{044302C5-3D91-A757-F615-417AD3556E9F}"/>
          </ac:spMkLst>
        </pc:spChg>
        <pc:spChg chg="add mod">
          <ac:chgData name="Laura Haig" userId="0f962ca9-4357-41b5-9aa9-6332d3d6b8c8" providerId="ADAL" clId="{B1CE18BB-788A-4D8A-B2E7-7AABD14F45B4}" dt="2022-11-08T15:08:32.933" v="6508" actId="1076"/>
          <ac:spMkLst>
            <pc:docMk/>
            <pc:sldMk cId="1838841483" sldId="275"/>
            <ac:spMk id="7" creationId="{6B670813-EC6F-6EF7-BAE9-7ED9E88EFAEB}"/>
          </ac:spMkLst>
        </pc:spChg>
        <pc:picChg chg="add mod">
          <ac:chgData name="Laura Haig" userId="0f962ca9-4357-41b5-9aa9-6332d3d6b8c8" providerId="ADAL" clId="{B1CE18BB-788A-4D8A-B2E7-7AABD14F45B4}" dt="2022-11-08T15:08:32.933" v="6508" actId="1076"/>
          <ac:picMkLst>
            <pc:docMk/>
            <pc:sldMk cId="1838841483" sldId="275"/>
            <ac:picMk id="8" creationId="{9E85C5CB-686D-1686-AAEE-9D9F78EEC4C5}"/>
          </ac:picMkLst>
        </pc:picChg>
        <pc:picChg chg="add mod">
          <ac:chgData name="Laura Haig" userId="0f962ca9-4357-41b5-9aa9-6332d3d6b8c8" providerId="ADAL" clId="{B1CE18BB-788A-4D8A-B2E7-7AABD14F45B4}" dt="2022-11-08T13:55:43.386" v="6260"/>
          <ac:picMkLst>
            <pc:docMk/>
            <pc:sldMk cId="1838841483" sldId="275"/>
            <ac:picMk id="9" creationId="{84EA708B-8B20-E74E-BAAD-2006F9C5FF3F}"/>
          </ac:picMkLst>
        </pc:picChg>
        <pc:picChg chg="add mod">
          <ac:chgData name="Laura Haig" userId="0f962ca9-4357-41b5-9aa9-6332d3d6b8c8" providerId="ADAL" clId="{B1CE18BB-788A-4D8A-B2E7-7AABD14F45B4}" dt="2022-11-08T13:55:43.386" v="6260"/>
          <ac:picMkLst>
            <pc:docMk/>
            <pc:sldMk cId="1838841483" sldId="275"/>
            <ac:picMk id="10" creationId="{24969E2D-B20A-BE9E-D397-C5728B687102}"/>
          </ac:picMkLst>
        </pc:picChg>
        <pc:picChg chg="add mod">
          <ac:chgData name="Laura Haig" userId="0f962ca9-4357-41b5-9aa9-6332d3d6b8c8" providerId="ADAL" clId="{B1CE18BB-788A-4D8A-B2E7-7AABD14F45B4}" dt="2022-11-08T15:08:32.933" v="6508" actId="1076"/>
          <ac:picMkLst>
            <pc:docMk/>
            <pc:sldMk cId="1838841483" sldId="275"/>
            <ac:picMk id="11" creationId="{B417AC02-CC49-607E-0825-9071518F3FAD}"/>
          </ac:picMkLst>
        </pc:picChg>
        <pc:picChg chg="add mod">
          <ac:chgData name="Laura Haig" userId="0f962ca9-4357-41b5-9aa9-6332d3d6b8c8" providerId="ADAL" clId="{B1CE18BB-788A-4D8A-B2E7-7AABD14F45B4}" dt="2022-11-08T15:08:32.933" v="6508" actId="1076"/>
          <ac:picMkLst>
            <pc:docMk/>
            <pc:sldMk cId="1838841483" sldId="275"/>
            <ac:picMk id="7170" creationId="{F21B8E5F-08DC-E740-F6E5-1EF1B335EE28}"/>
          </ac:picMkLst>
        </pc:picChg>
        <pc:picChg chg="add mod">
          <ac:chgData name="Laura Haig" userId="0f962ca9-4357-41b5-9aa9-6332d3d6b8c8" providerId="ADAL" clId="{B1CE18BB-788A-4D8A-B2E7-7AABD14F45B4}" dt="2022-11-08T15:08:22.847" v="6507" actId="1076"/>
          <ac:picMkLst>
            <pc:docMk/>
            <pc:sldMk cId="1838841483" sldId="275"/>
            <ac:picMk id="7172" creationId="{2F3F61D1-39D8-2DAB-E956-0A3A1A18C5C4}"/>
          </ac:picMkLst>
        </pc:picChg>
        <pc:picChg chg="add mod">
          <ac:chgData name="Laura Haig" userId="0f962ca9-4357-41b5-9aa9-6332d3d6b8c8" providerId="ADAL" clId="{B1CE18BB-788A-4D8A-B2E7-7AABD14F45B4}" dt="2022-11-08T15:08:22.847" v="6507" actId="1076"/>
          <ac:picMkLst>
            <pc:docMk/>
            <pc:sldMk cId="1838841483" sldId="275"/>
            <ac:picMk id="7174" creationId="{C9161562-5591-712C-45B0-C52F85CB03A1}"/>
          </ac:picMkLst>
        </pc:picChg>
      </pc:sldChg>
      <pc:sldChg chg="addSp delSp modSp new mod modNotesTx">
        <pc:chgData name="Laura Haig" userId="0f962ca9-4357-41b5-9aa9-6332d3d6b8c8" providerId="ADAL" clId="{B1CE18BB-788A-4D8A-B2E7-7AABD14F45B4}" dt="2022-11-11T14:48:00.730" v="11962" actId="20577"/>
        <pc:sldMkLst>
          <pc:docMk/>
          <pc:sldMk cId="766431213" sldId="276"/>
        </pc:sldMkLst>
        <pc:spChg chg="del">
          <ac:chgData name="Laura Haig" userId="0f962ca9-4357-41b5-9aa9-6332d3d6b8c8" providerId="ADAL" clId="{B1CE18BB-788A-4D8A-B2E7-7AABD14F45B4}" dt="2022-11-08T14:13:37.167" v="6262" actId="478"/>
          <ac:spMkLst>
            <pc:docMk/>
            <pc:sldMk cId="766431213" sldId="276"/>
            <ac:spMk id="2" creationId="{F90541F4-3487-CBBD-D079-5F863BB2BAD1}"/>
          </ac:spMkLst>
        </pc:spChg>
        <pc:spChg chg="del">
          <ac:chgData name="Laura Haig" userId="0f962ca9-4357-41b5-9aa9-6332d3d6b8c8" providerId="ADAL" clId="{B1CE18BB-788A-4D8A-B2E7-7AABD14F45B4}" dt="2022-11-08T14:13:37.167" v="6262" actId="478"/>
          <ac:spMkLst>
            <pc:docMk/>
            <pc:sldMk cId="766431213" sldId="276"/>
            <ac:spMk id="3" creationId="{5136347D-836A-763D-C272-43276E85FEE2}"/>
          </ac:spMkLst>
        </pc:spChg>
        <pc:spChg chg="del">
          <ac:chgData name="Laura Haig" userId="0f962ca9-4357-41b5-9aa9-6332d3d6b8c8" providerId="ADAL" clId="{B1CE18BB-788A-4D8A-B2E7-7AABD14F45B4}" dt="2022-11-08T14:13:39.383" v="6263" actId="478"/>
          <ac:spMkLst>
            <pc:docMk/>
            <pc:sldMk cId="766431213" sldId="276"/>
            <ac:spMk id="4" creationId="{A97E61B4-02CE-4181-B55B-D66D0C43AC74}"/>
          </ac:spMkLst>
        </pc:spChg>
        <pc:spChg chg="del">
          <ac:chgData name="Laura Haig" userId="0f962ca9-4357-41b5-9aa9-6332d3d6b8c8" providerId="ADAL" clId="{B1CE18BB-788A-4D8A-B2E7-7AABD14F45B4}" dt="2022-11-08T14:13:37.167" v="6262" actId="478"/>
          <ac:spMkLst>
            <pc:docMk/>
            <pc:sldMk cId="766431213" sldId="276"/>
            <ac:spMk id="5" creationId="{210A9057-4AA8-C7B1-A487-27F7D8892138}"/>
          </ac:spMkLst>
        </pc:spChg>
        <pc:spChg chg="add mod">
          <ac:chgData name="Laura Haig" userId="0f962ca9-4357-41b5-9aa9-6332d3d6b8c8" providerId="ADAL" clId="{B1CE18BB-788A-4D8A-B2E7-7AABD14F45B4}" dt="2022-11-08T14:16:47.927" v="6415" actId="1076"/>
          <ac:spMkLst>
            <pc:docMk/>
            <pc:sldMk cId="766431213" sldId="276"/>
            <ac:spMk id="6" creationId="{5B3435EB-0D01-F434-E1C7-A2CC9228BDD6}"/>
          </ac:spMkLst>
        </pc:spChg>
        <pc:picChg chg="add mod">
          <ac:chgData name="Laura Haig" userId="0f962ca9-4357-41b5-9aa9-6332d3d6b8c8" providerId="ADAL" clId="{B1CE18BB-788A-4D8A-B2E7-7AABD14F45B4}" dt="2022-11-08T14:14:45.119" v="6270" actId="732"/>
          <ac:picMkLst>
            <pc:docMk/>
            <pc:sldMk cId="766431213" sldId="276"/>
            <ac:picMk id="1026" creationId="{723FF774-0D6B-8463-9596-DA97DCCD6815}"/>
          </ac:picMkLst>
        </pc:picChg>
      </pc:sldChg>
      <pc:sldChg chg="addSp delSp modSp new mod modAnim modNotesTx">
        <pc:chgData name="Laura Haig" userId="0f962ca9-4357-41b5-9aa9-6332d3d6b8c8" providerId="ADAL" clId="{B1CE18BB-788A-4D8A-B2E7-7AABD14F45B4}" dt="2022-11-09T14:03:25.192" v="10724"/>
        <pc:sldMkLst>
          <pc:docMk/>
          <pc:sldMk cId="1339622177" sldId="277"/>
        </pc:sldMkLst>
        <pc:spChg chg="del">
          <ac:chgData name="Laura Haig" userId="0f962ca9-4357-41b5-9aa9-6332d3d6b8c8" providerId="ADAL" clId="{B1CE18BB-788A-4D8A-B2E7-7AABD14F45B4}" dt="2022-11-09T08:59:59.202" v="8266" actId="478"/>
          <ac:spMkLst>
            <pc:docMk/>
            <pc:sldMk cId="1339622177" sldId="277"/>
            <ac:spMk id="2" creationId="{37B925C5-191C-DF23-9357-038F4AF45A4F}"/>
          </ac:spMkLst>
        </pc:spChg>
        <pc:spChg chg="del mod">
          <ac:chgData name="Laura Haig" userId="0f962ca9-4357-41b5-9aa9-6332d3d6b8c8" providerId="ADAL" clId="{B1CE18BB-788A-4D8A-B2E7-7AABD14F45B4}" dt="2022-11-09T09:01:02.487" v="8281" actId="478"/>
          <ac:spMkLst>
            <pc:docMk/>
            <pc:sldMk cId="1339622177" sldId="277"/>
            <ac:spMk id="3" creationId="{CECA9506-F9F2-5279-86EB-743AE027372C}"/>
          </ac:spMkLst>
        </pc:spChg>
        <pc:spChg chg="del">
          <ac:chgData name="Laura Haig" userId="0f962ca9-4357-41b5-9aa9-6332d3d6b8c8" providerId="ADAL" clId="{B1CE18BB-788A-4D8A-B2E7-7AABD14F45B4}" dt="2022-11-09T08:59:55.545" v="8265" actId="478"/>
          <ac:spMkLst>
            <pc:docMk/>
            <pc:sldMk cId="1339622177" sldId="277"/>
            <ac:spMk id="4" creationId="{1312BEE7-4DF1-E4AA-DB15-E677CE46042C}"/>
          </ac:spMkLst>
        </pc:spChg>
        <pc:spChg chg="del">
          <ac:chgData name="Laura Haig" userId="0f962ca9-4357-41b5-9aa9-6332d3d6b8c8" providerId="ADAL" clId="{B1CE18BB-788A-4D8A-B2E7-7AABD14F45B4}" dt="2022-11-09T08:59:55.545" v="8265" actId="478"/>
          <ac:spMkLst>
            <pc:docMk/>
            <pc:sldMk cId="1339622177" sldId="277"/>
            <ac:spMk id="5" creationId="{575003A9-6619-7D5B-1C1F-F7C9FCEF3F30}"/>
          </ac:spMkLst>
        </pc:spChg>
        <pc:spChg chg="add mod">
          <ac:chgData name="Laura Haig" userId="0f962ca9-4357-41b5-9aa9-6332d3d6b8c8" providerId="ADAL" clId="{B1CE18BB-788A-4D8A-B2E7-7AABD14F45B4}" dt="2022-11-09T09:00:47.403" v="8279" actId="1076"/>
          <ac:spMkLst>
            <pc:docMk/>
            <pc:sldMk cId="1339622177" sldId="277"/>
            <ac:spMk id="7" creationId="{071F5B46-4B26-CF0E-F679-0F50078D23FA}"/>
          </ac:spMkLst>
        </pc:spChg>
        <pc:spChg chg="add del">
          <ac:chgData name="Laura Haig" userId="0f962ca9-4357-41b5-9aa9-6332d3d6b8c8" providerId="ADAL" clId="{B1CE18BB-788A-4D8A-B2E7-7AABD14F45B4}" dt="2022-11-09T14:02:48.939" v="10712" actId="22"/>
          <ac:spMkLst>
            <pc:docMk/>
            <pc:sldMk cId="1339622177" sldId="277"/>
            <ac:spMk id="10" creationId="{65724389-92DA-82A7-91CE-F94C6C3D4D83}"/>
          </ac:spMkLst>
        </pc:spChg>
        <pc:picChg chg="add mod">
          <ac:chgData name="Laura Haig" userId="0f962ca9-4357-41b5-9aa9-6332d3d6b8c8" providerId="ADAL" clId="{B1CE18BB-788A-4D8A-B2E7-7AABD14F45B4}" dt="2022-11-09T09:15:48.544" v="8488" actId="1035"/>
          <ac:picMkLst>
            <pc:docMk/>
            <pc:sldMk cId="1339622177" sldId="277"/>
            <ac:picMk id="6" creationId="{F96943D0-FC98-0653-49AD-FB6AC0B321C7}"/>
          </ac:picMkLst>
        </pc:picChg>
        <pc:picChg chg="add mod">
          <ac:chgData name="Laura Haig" userId="0f962ca9-4357-41b5-9aa9-6332d3d6b8c8" providerId="ADAL" clId="{B1CE18BB-788A-4D8A-B2E7-7AABD14F45B4}" dt="2022-11-09T09:15:30.809" v="8470" actId="1037"/>
          <ac:picMkLst>
            <pc:docMk/>
            <pc:sldMk cId="1339622177" sldId="277"/>
            <ac:picMk id="8" creationId="{2738A2B3-BC0C-788F-9DCF-CC5FF6409DC0}"/>
          </ac:picMkLst>
        </pc:picChg>
        <pc:picChg chg="add mod">
          <ac:chgData name="Laura Haig" userId="0f962ca9-4357-41b5-9aa9-6332d3d6b8c8" providerId="ADAL" clId="{B1CE18BB-788A-4D8A-B2E7-7AABD14F45B4}" dt="2022-11-09T14:03:20.992" v="10723" actId="1037"/>
          <ac:picMkLst>
            <pc:docMk/>
            <pc:sldMk cId="1339622177" sldId="277"/>
            <ac:picMk id="11" creationId="{89E43C6D-18BF-9CB5-FA03-FFA3C8C817EE}"/>
          </ac:picMkLst>
        </pc:picChg>
        <pc:picChg chg="add mod">
          <ac:chgData name="Laura Haig" userId="0f962ca9-4357-41b5-9aa9-6332d3d6b8c8" providerId="ADAL" clId="{B1CE18BB-788A-4D8A-B2E7-7AABD14F45B4}" dt="2022-11-09T09:13:59.627" v="8337" actId="167"/>
          <ac:picMkLst>
            <pc:docMk/>
            <pc:sldMk cId="1339622177" sldId="277"/>
            <ac:picMk id="6146" creationId="{D281A7CD-6C3F-10EB-2BEE-1DEB70D5155E}"/>
          </ac:picMkLst>
        </pc:picChg>
      </pc:sldChg>
      <pc:sldChg chg="addSp delSp modSp new del mod modAnim">
        <pc:chgData name="Laura Haig" userId="0f962ca9-4357-41b5-9aa9-6332d3d6b8c8" providerId="ADAL" clId="{B1CE18BB-788A-4D8A-B2E7-7AABD14F45B4}" dt="2022-11-09T11:16:03.192" v="9021" actId="2696"/>
        <pc:sldMkLst>
          <pc:docMk/>
          <pc:sldMk cId="155649996" sldId="278"/>
        </pc:sldMkLst>
        <pc:spChg chg="del">
          <ac:chgData name="Laura Haig" userId="0f962ca9-4357-41b5-9aa9-6332d3d6b8c8" providerId="ADAL" clId="{B1CE18BB-788A-4D8A-B2E7-7AABD14F45B4}" dt="2022-11-09T10:57:39.015" v="8889" actId="478"/>
          <ac:spMkLst>
            <pc:docMk/>
            <pc:sldMk cId="155649996" sldId="278"/>
            <ac:spMk id="2" creationId="{1B61A6C7-A902-F851-BFFE-D3929A251F36}"/>
          </ac:spMkLst>
        </pc:spChg>
        <pc:spChg chg="del">
          <ac:chgData name="Laura Haig" userId="0f962ca9-4357-41b5-9aa9-6332d3d6b8c8" providerId="ADAL" clId="{B1CE18BB-788A-4D8A-B2E7-7AABD14F45B4}" dt="2022-11-09T10:57:39.015" v="8889" actId="478"/>
          <ac:spMkLst>
            <pc:docMk/>
            <pc:sldMk cId="155649996" sldId="278"/>
            <ac:spMk id="3" creationId="{D7EBD6F4-62D3-2558-25A4-0C46F15CC08B}"/>
          </ac:spMkLst>
        </pc:spChg>
        <pc:spChg chg="del">
          <ac:chgData name="Laura Haig" userId="0f962ca9-4357-41b5-9aa9-6332d3d6b8c8" providerId="ADAL" clId="{B1CE18BB-788A-4D8A-B2E7-7AABD14F45B4}" dt="2022-11-09T10:57:39.015" v="8889" actId="478"/>
          <ac:spMkLst>
            <pc:docMk/>
            <pc:sldMk cId="155649996" sldId="278"/>
            <ac:spMk id="4" creationId="{CC17B34E-334E-B33F-9615-B3B48F996C10}"/>
          </ac:spMkLst>
        </pc:spChg>
        <pc:spChg chg="del">
          <ac:chgData name="Laura Haig" userId="0f962ca9-4357-41b5-9aa9-6332d3d6b8c8" providerId="ADAL" clId="{B1CE18BB-788A-4D8A-B2E7-7AABD14F45B4}" dt="2022-11-09T10:57:39.015" v="8889" actId="478"/>
          <ac:spMkLst>
            <pc:docMk/>
            <pc:sldMk cId="155649996" sldId="278"/>
            <ac:spMk id="5" creationId="{D2D2A779-4B3A-15B7-B19E-AAF11E642F7D}"/>
          </ac:spMkLst>
        </pc:spChg>
        <pc:picChg chg="add del mod">
          <ac:chgData name="Laura Haig" userId="0f962ca9-4357-41b5-9aa9-6332d3d6b8c8" providerId="ADAL" clId="{B1CE18BB-788A-4D8A-B2E7-7AABD14F45B4}" dt="2022-11-09T11:15:55.967" v="9020" actId="478"/>
          <ac:picMkLst>
            <pc:docMk/>
            <pc:sldMk cId="155649996" sldId="278"/>
            <ac:picMk id="6" creationId="{4248A36A-B2A2-7030-E28E-4E5E5CD145E7}"/>
          </ac:picMkLst>
        </pc:picChg>
        <pc:picChg chg="add del mod">
          <ac:chgData name="Laura Haig" userId="0f962ca9-4357-41b5-9aa9-6332d3d6b8c8" providerId="ADAL" clId="{B1CE18BB-788A-4D8A-B2E7-7AABD14F45B4}" dt="2022-11-09T11:15:55.967" v="9020" actId="478"/>
          <ac:picMkLst>
            <pc:docMk/>
            <pc:sldMk cId="155649996" sldId="278"/>
            <ac:picMk id="7" creationId="{74584E69-C2F7-4B43-8FBA-E550E13F7839}"/>
          </ac:picMkLst>
        </pc:picChg>
        <pc:picChg chg="add del mod">
          <ac:chgData name="Laura Haig" userId="0f962ca9-4357-41b5-9aa9-6332d3d6b8c8" providerId="ADAL" clId="{B1CE18BB-788A-4D8A-B2E7-7AABD14F45B4}" dt="2022-11-09T11:15:55.967" v="9020" actId="478"/>
          <ac:picMkLst>
            <pc:docMk/>
            <pc:sldMk cId="155649996" sldId="278"/>
            <ac:picMk id="9218" creationId="{C3C47D6A-2C67-33D3-0C83-DB31B318FE0F}"/>
          </ac:picMkLst>
        </pc:picChg>
        <pc:picChg chg="add del mod">
          <ac:chgData name="Laura Haig" userId="0f962ca9-4357-41b5-9aa9-6332d3d6b8c8" providerId="ADAL" clId="{B1CE18BB-788A-4D8A-B2E7-7AABD14F45B4}" dt="2022-11-09T11:15:55.967" v="9020" actId="478"/>
          <ac:picMkLst>
            <pc:docMk/>
            <pc:sldMk cId="155649996" sldId="278"/>
            <ac:picMk id="9220" creationId="{55BDD7FB-473A-23C6-C598-A7B5FE6FADEA}"/>
          </ac:picMkLst>
        </pc:picChg>
        <pc:picChg chg="add del mod">
          <ac:chgData name="Laura Haig" userId="0f962ca9-4357-41b5-9aa9-6332d3d6b8c8" providerId="ADAL" clId="{B1CE18BB-788A-4D8A-B2E7-7AABD14F45B4}" dt="2022-11-09T11:15:55.967" v="9020" actId="478"/>
          <ac:picMkLst>
            <pc:docMk/>
            <pc:sldMk cId="155649996" sldId="278"/>
            <ac:picMk id="9222" creationId="{1A78F875-F895-2B77-B971-7DBCCDD8341D}"/>
          </ac:picMkLst>
        </pc:picChg>
      </pc:sldChg>
      <pc:sldChg chg="addSp delSp modSp new del mod">
        <pc:chgData name="Laura Haig" userId="0f962ca9-4357-41b5-9aa9-6332d3d6b8c8" providerId="ADAL" clId="{B1CE18BB-788A-4D8A-B2E7-7AABD14F45B4}" dt="2022-11-09T09:16:20.523" v="8489" actId="47"/>
        <pc:sldMkLst>
          <pc:docMk/>
          <pc:sldMk cId="2472119370" sldId="278"/>
        </pc:sldMkLst>
        <pc:spChg chg="del">
          <ac:chgData name="Laura Haig" userId="0f962ca9-4357-41b5-9aa9-6332d3d6b8c8" providerId="ADAL" clId="{B1CE18BB-788A-4D8A-B2E7-7AABD14F45B4}" dt="2022-11-09T09:09:28.391" v="8310" actId="478"/>
          <ac:spMkLst>
            <pc:docMk/>
            <pc:sldMk cId="2472119370" sldId="278"/>
            <ac:spMk id="4" creationId="{8EFB2EC5-4770-28DA-9D15-5B1EE39D51F9}"/>
          </ac:spMkLst>
        </pc:spChg>
        <pc:spChg chg="del">
          <ac:chgData name="Laura Haig" userId="0f962ca9-4357-41b5-9aa9-6332d3d6b8c8" providerId="ADAL" clId="{B1CE18BB-788A-4D8A-B2E7-7AABD14F45B4}" dt="2022-11-09T09:09:27.171" v="8309" actId="478"/>
          <ac:spMkLst>
            <pc:docMk/>
            <pc:sldMk cId="2472119370" sldId="278"/>
            <ac:spMk id="5" creationId="{5A0EBC2E-144E-B68F-315E-1EB2333B6B33}"/>
          </ac:spMkLst>
        </pc:spChg>
        <pc:picChg chg="add mod">
          <ac:chgData name="Laura Haig" userId="0f962ca9-4357-41b5-9aa9-6332d3d6b8c8" providerId="ADAL" clId="{B1CE18BB-788A-4D8A-B2E7-7AABD14F45B4}" dt="2022-11-09T09:09:33.603" v="8312" actId="1076"/>
          <ac:picMkLst>
            <pc:docMk/>
            <pc:sldMk cId="2472119370" sldId="278"/>
            <ac:picMk id="7170" creationId="{4ED82E8E-290D-17FD-1F71-FFB02DEAC3F7}"/>
          </ac:picMkLst>
        </pc:picChg>
        <pc:picChg chg="add mod">
          <ac:chgData name="Laura Haig" userId="0f962ca9-4357-41b5-9aa9-6332d3d6b8c8" providerId="ADAL" clId="{B1CE18BB-788A-4D8A-B2E7-7AABD14F45B4}" dt="2022-11-09T09:10:55.464" v="8317"/>
          <ac:picMkLst>
            <pc:docMk/>
            <pc:sldMk cId="2472119370" sldId="278"/>
            <ac:picMk id="7172" creationId="{9D16F168-8DBA-4EF9-DD90-0412BC611A0A}"/>
          </ac:picMkLst>
        </pc:picChg>
      </pc:sldChg>
      <pc:sldMasterChg chg="modSp modSldLayout">
        <pc:chgData name="Laura Haig" userId="0f962ca9-4357-41b5-9aa9-6332d3d6b8c8" providerId="ADAL" clId="{B1CE18BB-788A-4D8A-B2E7-7AABD14F45B4}" dt="2022-11-08T13:55:43.386" v="6260"/>
        <pc:sldMasterMkLst>
          <pc:docMk/>
          <pc:sldMasterMk cId="2459823146" sldId="2147483662"/>
        </pc:sldMasterMkLst>
        <pc:graphicFrameChg chg="mod">
          <ac:chgData name="Laura Haig" userId="0f962ca9-4357-41b5-9aa9-6332d3d6b8c8" providerId="ADAL" clId="{B1CE18BB-788A-4D8A-B2E7-7AABD14F45B4}" dt="2022-11-08T13:55:43.386" v="6260"/>
          <ac:graphicFrameMkLst>
            <pc:docMk/>
            <pc:sldMasterMk cId="2459823146" sldId="2147483662"/>
            <ac:graphicFrameMk id="4" creationId="{00000000-0000-0000-0000-000000000000}"/>
          </ac:graphicFrameMkLst>
        </pc:graphicFrameChg>
        <pc:sldLayoutChg chg="modSp">
          <pc:chgData name="Laura Haig" userId="0f962ca9-4357-41b5-9aa9-6332d3d6b8c8" providerId="ADAL" clId="{B1CE18BB-788A-4D8A-B2E7-7AABD14F45B4}" dt="2022-11-08T13:55:43.386" v="6260"/>
          <pc:sldLayoutMkLst>
            <pc:docMk/>
            <pc:sldMasterMk cId="2459823146" sldId="2147483663"/>
            <pc:sldLayoutMk cId="656067580" sldId="2147483663"/>
          </pc:sldLayoutMkLst>
          <pc:picChg chg="mod">
            <ac:chgData name="Laura Haig" userId="0f962ca9-4357-41b5-9aa9-6332d3d6b8c8" providerId="ADAL" clId="{B1CE18BB-788A-4D8A-B2E7-7AABD14F45B4}" dt="2022-11-08T13:55:43.386" v="6260"/>
            <ac:picMkLst>
              <pc:docMk/>
              <pc:sldMasterMk cId="2459823146" sldId="2147483663"/>
              <pc:sldLayoutMk cId="656067580" sldId="2147483663"/>
              <ac:picMk id="5" creationId="{00000000-0000-0000-0000-000000000000}"/>
            </ac:picMkLst>
          </pc:picChg>
        </pc:sldLayoutChg>
        <pc:sldLayoutChg chg="modSp">
          <pc:chgData name="Laura Haig" userId="0f962ca9-4357-41b5-9aa9-6332d3d6b8c8" providerId="ADAL" clId="{B1CE18BB-788A-4D8A-B2E7-7AABD14F45B4}" dt="2022-11-08T13:55:43.386" v="6260"/>
          <pc:sldLayoutMkLst>
            <pc:docMk/>
            <pc:sldMasterMk cId="2459823146" sldId="2147483663"/>
            <pc:sldLayoutMk cId="1006780145" sldId="2147483664"/>
          </pc:sldLayoutMkLst>
          <pc:spChg chg="mod">
            <ac:chgData name="Laura Haig" userId="0f962ca9-4357-41b5-9aa9-6332d3d6b8c8" providerId="ADAL" clId="{B1CE18BB-788A-4D8A-B2E7-7AABD14F45B4}" dt="2022-11-08T13:55:43.386" v="6260"/>
            <ac:spMkLst>
              <pc:docMk/>
              <pc:sldMasterMk cId="2459823146" sldId="2147483663"/>
              <pc:sldLayoutMk cId="1006780145" sldId="2147483664"/>
              <ac:spMk id="2" creationId="{00000000-0000-0000-0000-000000000000}"/>
            </ac:spMkLst>
          </pc:spChg>
          <pc:spChg chg="mod">
            <ac:chgData name="Laura Haig" userId="0f962ca9-4357-41b5-9aa9-6332d3d6b8c8" providerId="ADAL" clId="{B1CE18BB-788A-4D8A-B2E7-7AABD14F45B4}" dt="2022-11-08T13:55:43.386" v="6260"/>
            <ac:spMkLst>
              <pc:docMk/>
              <pc:sldMasterMk cId="2459823146" sldId="2147483663"/>
              <pc:sldLayoutMk cId="1006780145" sldId="2147483664"/>
              <ac:spMk id="5" creationId="{00000000-0000-0000-0000-000000000000}"/>
            </ac:spMkLst>
          </pc:spChg>
          <pc:spChg chg="mod">
            <ac:chgData name="Laura Haig" userId="0f962ca9-4357-41b5-9aa9-6332d3d6b8c8" providerId="ADAL" clId="{B1CE18BB-788A-4D8A-B2E7-7AABD14F45B4}" dt="2022-11-08T13:55:43.386" v="6260"/>
            <ac:spMkLst>
              <pc:docMk/>
              <pc:sldMasterMk cId="2459823146" sldId="2147483663"/>
              <pc:sldLayoutMk cId="1006780145" sldId="2147483664"/>
              <ac:spMk id="6" creationId="{00000000-0000-0000-0000-000000000000}"/>
            </ac:spMkLst>
          </pc:spChg>
          <pc:spChg chg="mod">
            <ac:chgData name="Laura Haig" userId="0f962ca9-4357-41b5-9aa9-6332d3d6b8c8" providerId="ADAL" clId="{B1CE18BB-788A-4D8A-B2E7-7AABD14F45B4}" dt="2022-11-08T13:55:43.386" v="6260"/>
            <ac:spMkLst>
              <pc:docMk/>
              <pc:sldMasterMk cId="2459823146" sldId="2147483663"/>
              <pc:sldLayoutMk cId="1006780145" sldId="2147483664"/>
              <ac:spMk id="7" creationId="{00000000-0000-0000-0000-000000000000}"/>
            </ac:spMkLst>
          </pc:spChg>
          <pc:picChg chg="mod">
            <ac:chgData name="Laura Haig" userId="0f962ca9-4357-41b5-9aa9-6332d3d6b8c8" providerId="ADAL" clId="{B1CE18BB-788A-4D8A-B2E7-7AABD14F45B4}" dt="2022-11-08T13:55:43.386" v="6260"/>
            <ac:picMkLst>
              <pc:docMk/>
              <pc:sldMasterMk cId="2459823146" sldId="2147483663"/>
              <pc:sldLayoutMk cId="1006780145" sldId="2147483664"/>
              <ac:picMk id="4" creationId="{00000000-0000-0000-0000-000000000000}"/>
            </ac:picMkLst>
          </pc:picChg>
        </pc:sldLayoutChg>
        <pc:sldLayoutChg chg="modSp">
          <pc:chgData name="Laura Haig" userId="0f962ca9-4357-41b5-9aa9-6332d3d6b8c8" providerId="ADAL" clId="{B1CE18BB-788A-4D8A-B2E7-7AABD14F45B4}" dt="2022-11-08T13:55:43.386" v="6260"/>
          <pc:sldLayoutMkLst>
            <pc:docMk/>
            <pc:sldMasterMk cId="2459823146" sldId="2147483663"/>
            <pc:sldLayoutMk cId="3461197398" sldId="2147483665"/>
          </pc:sldLayoutMkLst>
          <pc:spChg chg="mod">
            <ac:chgData name="Laura Haig" userId="0f962ca9-4357-41b5-9aa9-6332d3d6b8c8" providerId="ADAL" clId="{B1CE18BB-788A-4D8A-B2E7-7AABD14F45B4}" dt="2022-11-08T13:55:43.386" v="6260"/>
            <ac:spMkLst>
              <pc:docMk/>
              <pc:sldMasterMk cId="2459823146" sldId="2147483663"/>
              <pc:sldLayoutMk cId="3461197398" sldId="2147483665"/>
              <ac:spMk id="2" creationId="{00000000-0000-0000-0000-000000000000}"/>
            </ac:spMkLst>
          </pc:spChg>
          <pc:spChg chg="mod">
            <ac:chgData name="Laura Haig" userId="0f962ca9-4357-41b5-9aa9-6332d3d6b8c8" providerId="ADAL" clId="{B1CE18BB-788A-4D8A-B2E7-7AABD14F45B4}" dt="2022-11-08T13:55:43.386" v="6260"/>
            <ac:spMkLst>
              <pc:docMk/>
              <pc:sldMasterMk cId="2459823146" sldId="2147483663"/>
              <pc:sldLayoutMk cId="3461197398" sldId="2147483665"/>
              <ac:spMk id="5" creationId="{00000000-0000-0000-0000-000000000000}"/>
            </ac:spMkLst>
          </pc:spChg>
          <pc:spChg chg="mod">
            <ac:chgData name="Laura Haig" userId="0f962ca9-4357-41b5-9aa9-6332d3d6b8c8" providerId="ADAL" clId="{B1CE18BB-788A-4D8A-B2E7-7AABD14F45B4}" dt="2022-11-08T13:55:43.386" v="6260"/>
            <ac:spMkLst>
              <pc:docMk/>
              <pc:sldMasterMk cId="2459823146" sldId="2147483663"/>
              <pc:sldLayoutMk cId="3461197398" sldId="2147483665"/>
              <ac:spMk id="6" creationId="{00000000-0000-0000-0000-000000000000}"/>
            </ac:spMkLst>
          </pc:spChg>
          <pc:spChg chg="mod">
            <ac:chgData name="Laura Haig" userId="0f962ca9-4357-41b5-9aa9-6332d3d6b8c8" providerId="ADAL" clId="{B1CE18BB-788A-4D8A-B2E7-7AABD14F45B4}" dt="2022-11-08T13:55:43.386" v="6260"/>
            <ac:spMkLst>
              <pc:docMk/>
              <pc:sldMasterMk cId="2459823146" sldId="2147483663"/>
              <pc:sldLayoutMk cId="3461197398" sldId="2147483665"/>
              <ac:spMk id="7" creationId="{00000000-0000-0000-0000-000000000000}"/>
            </ac:spMkLst>
          </pc:spChg>
          <pc:spChg chg="mod">
            <ac:chgData name="Laura Haig" userId="0f962ca9-4357-41b5-9aa9-6332d3d6b8c8" providerId="ADAL" clId="{B1CE18BB-788A-4D8A-B2E7-7AABD14F45B4}" dt="2022-11-08T13:55:43.386" v="6260"/>
            <ac:spMkLst>
              <pc:docMk/>
              <pc:sldMasterMk cId="2459823146" sldId="2147483663"/>
              <pc:sldLayoutMk cId="3461197398" sldId="2147483665"/>
              <ac:spMk id="8" creationId="{00000000-0000-0000-0000-000000000000}"/>
            </ac:spMkLst>
          </pc:spChg>
          <pc:picChg chg="mod">
            <ac:chgData name="Laura Haig" userId="0f962ca9-4357-41b5-9aa9-6332d3d6b8c8" providerId="ADAL" clId="{B1CE18BB-788A-4D8A-B2E7-7AABD14F45B4}" dt="2022-11-08T13:55:43.386" v="6260"/>
            <ac:picMkLst>
              <pc:docMk/>
              <pc:sldMasterMk cId="2459823146" sldId="2147483663"/>
              <pc:sldLayoutMk cId="3461197398" sldId="2147483665"/>
              <ac:picMk id="4" creationId="{00000000-0000-0000-0000-000000000000}"/>
            </ac:picMkLst>
          </pc:picChg>
        </pc:sldLayoutChg>
      </pc:sldMasterChg>
    </pc:docChg>
  </pc:docChgLst>
  <pc:docChgLst>
    <pc:chgData name="Aimee Hallett" userId="f58bd618-5853-4382-bc5c-18a58d4daab5" providerId="ADAL" clId="{D2EFF76A-2534-4079-9CE3-9F7212756FD6}"/>
    <pc:docChg chg="custSel modSld">
      <pc:chgData name="Aimee Hallett" userId="f58bd618-5853-4382-bc5c-18a58d4daab5" providerId="ADAL" clId="{D2EFF76A-2534-4079-9CE3-9F7212756FD6}" dt="2022-11-16T22:42:05.745" v="31" actId="20577"/>
      <pc:docMkLst>
        <pc:docMk/>
      </pc:docMkLst>
      <pc:sldChg chg="modNotesTx">
        <pc:chgData name="Aimee Hallett" userId="f58bd618-5853-4382-bc5c-18a58d4daab5" providerId="ADAL" clId="{D2EFF76A-2534-4079-9CE3-9F7212756FD6}" dt="2022-11-16T22:42:05.745" v="31" actId="20577"/>
        <pc:sldMkLst>
          <pc:docMk/>
          <pc:sldMk cId="4061923226" sldId="257"/>
        </pc:sldMkLst>
      </pc:sldChg>
      <pc:sldChg chg="modNotesTx">
        <pc:chgData name="Aimee Hallett" userId="f58bd618-5853-4382-bc5c-18a58d4daab5" providerId="ADAL" clId="{D2EFF76A-2534-4079-9CE3-9F7212756FD6}" dt="2022-11-16T22:41:31.239" v="20"/>
        <pc:sldMkLst>
          <pc:docMk/>
          <pc:sldMk cId="362445247" sldId="263"/>
        </pc:sldMkLst>
      </pc:sldChg>
      <pc:sldChg chg="modNotesTx">
        <pc:chgData name="Aimee Hallett" userId="f58bd618-5853-4382-bc5c-18a58d4daab5" providerId="ADAL" clId="{D2EFF76A-2534-4079-9CE3-9F7212756FD6}" dt="2022-11-16T22:40:47.429" v="0"/>
        <pc:sldMkLst>
          <pc:docMk/>
          <pc:sldMk cId="2178754441" sldId="270"/>
        </pc:sldMkLst>
      </pc:sldChg>
    </pc:docChg>
  </pc:docChgLst>
  <pc:docChgLst>
    <pc:chgData name="Aimee Hallett" userId="f58bd618-5853-4382-bc5c-18a58d4daab5" providerId="ADAL" clId="{3F89207D-7B86-4398-90D1-3836AA43FFE5}"/>
    <pc:docChg chg="undo custSel addSld delSld modSld sldOrd addMainMaster delMainMaster modMainMaster">
      <pc:chgData name="Aimee Hallett" userId="f58bd618-5853-4382-bc5c-18a58d4daab5" providerId="ADAL" clId="{3F89207D-7B86-4398-90D1-3836AA43FFE5}" dt="2022-11-16T22:06:22.854" v="642" actId="47"/>
      <pc:docMkLst>
        <pc:docMk/>
      </pc:docMkLst>
      <pc:sldChg chg="modSp mod">
        <pc:chgData name="Aimee Hallett" userId="f58bd618-5853-4382-bc5c-18a58d4daab5" providerId="ADAL" clId="{3F89207D-7B86-4398-90D1-3836AA43FFE5}" dt="2022-11-16T21:44:05.983" v="192" actId="1037"/>
        <pc:sldMkLst>
          <pc:docMk/>
          <pc:sldMk cId="1571723687" sldId="256"/>
        </pc:sldMkLst>
        <pc:spChg chg="mod">
          <ac:chgData name="Aimee Hallett" userId="f58bd618-5853-4382-bc5c-18a58d4daab5" providerId="ADAL" clId="{3F89207D-7B86-4398-90D1-3836AA43FFE5}" dt="2022-11-16T21:44:05.983" v="192" actId="1037"/>
          <ac:spMkLst>
            <pc:docMk/>
            <pc:sldMk cId="1571723687" sldId="256"/>
            <ac:spMk id="6" creationId="{00000000-0000-0000-0000-000000000000}"/>
          </ac:spMkLst>
        </pc:spChg>
        <pc:picChg chg="mod">
          <ac:chgData name="Aimee Hallett" userId="f58bd618-5853-4382-bc5c-18a58d4daab5" providerId="ADAL" clId="{3F89207D-7B86-4398-90D1-3836AA43FFE5}" dt="2022-11-16T21:42:51.788" v="71" actId="1076"/>
          <ac:picMkLst>
            <pc:docMk/>
            <pc:sldMk cId="1571723687" sldId="256"/>
            <ac:picMk id="5" creationId="{00000000-0000-0000-0000-000000000000}"/>
          </ac:picMkLst>
        </pc:picChg>
        <pc:picChg chg="mod">
          <ac:chgData name="Aimee Hallett" userId="f58bd618-5853-4382-bc5c-18a58d4daab5" providerId="ADAL" clId="{3F89207D-7B86-4398-90D1-3836AA43FFE5}" dt="2022-11-16T21:43:49.193" v="86" actId="1076"/>
          <ac:picMkLst>
            <pc:docMk/>
            <pc:sldMk cId="1571723687" sldId="256"/>
            <ac:picMk id="8" creationId="{00000000-0000-0000-0000-000000000000}"/>
          </ac:picMkLst>
        </pc:picChg>
      </pc:sldChg>
      <pc:sldChg chg="add">
        <pc:chgData name="Aimee Hallett" userId="f58bd618-5853-4382-bc5c-18a58d4daab5" providerId="ADAL" clId="{3F89207D-7B86-4398-90D1-3836AA43FFE5}" dt="2022-11-16T21:58:04.512" v="330"/>
        <pc:sldMkLst>
          <pc:docMk/>
          <pc:sldMk cId="4061923226" sldId="257"/>
        </pc:sldMkLst>
      </pc:sldChg>
      <pc:sldChg chg="addSp delSp modSp mod">
        <pc:chgData name="Aimee Hallett" userId="f58bd618-5853-4382-bc5c-18a58d4daab5" providerId="ADAL" clId="{3F89207D-7B86-4398-90D1-3836AA43FFE5}" dt="2022-11-16T22:03:24.326" v="588" actId="113"/>
        <pc:sldMkLst>
          <pc:docMk/>
          <pc:sldMk cId="2774710922" sldId="260"/>
        </pc:sldMkLst>
        <pc:spChg chg="del">
          <ac:chgData name="Aimee Hallett" userId="f58bd618-5853-4382-bc5c-18a58d4daab5" providerId="ADAL" clId="{3F89207D-7B86-4398-90D1-3836AA43FFE5}" dt="2022-11-16T21:45:04.312" v="201" actId="478"/>
          <ac:spMkLst>
            <pc:docMk/>
            <pc:sldMk cId="2774710922" sldId="260"/>
            <ac:spMk id="2" creationId="{00000000-0000-0000-0000-000000000000}"/>
          </ac:spMkLst>
        </pc:spChg>
        <pc:spChg chg="del">
          <ac:chgData name="Aimee Hallett" userId="f58bd618-5853-4382-bc5c-18a58d4daab5" providerId="ADAL" clId="{3F89207D-7B86-4398-90D1-3836AA43FFE5}" dt="2022-11-16T21:45:04.312" v="201" actId="478"/>
          <ac:spMkLst>
            <pc:docMk/>
            <pc:sldMk cId="2774710922" sldId="260"/>
            <ac:spMk id="3" creationId="{00000000-0000-0000-0000-000000000000}"/>
          </ac:spMkLst>
        </pc:spChg>
        <pc:spChg chg="del">
          <ac:chgData name="Aimee Hallett" userId="f58bd618-5853-4382-bc5c-18a58d4daab5" providerId="ADAL" clId="{3F89207D-7B86-4398-90D1-3836AA43FFE5}" dt="2022-11-16T21:44:21.883" v="193" actId="478"/>
          <ac:spMkLst>
            <pc:docMk/>
            <pc:sldMk cId="2774710922" sldId="260"/>
            <ac:spMk id="4" creationId="{00000000-0000-0000-0000-000000000000}"/>
          </ac:spMkLst>
        </pc:spChg>
        <pc:spChg chg="add del mod">
          <ac:chgData name="Aimee Hallett" userId="f58bd618-5853-4382-bc5c-18a58d4daab5" providerId="ADAL" clId="{3F89207D-7B86-4398-90D1-3836AA43FFE5}" dt="2022-11-16T21:45:04.312" v="201" actId="478"/>
          <ac:spMkLst>
            <pc:docMk/>
            <pc:sldMk cId="2774710922" sldId="260"/>
            <ac:spMk id="6" creationId="{B990E979-03AC-256A-9C97-A0D8AC974CB2}"/>
          </ac:spMkLst>
        </pc:spChg>
        <pc:spChg chg="add del mod">
          <ac:chgData name="Aimee Hallett" userId="f58bd618-5853-4382-bc5c-18a58d4daab5" providerId="ADAL" clId="{3F89207D-7B86-4398-90D1-3836AA43FFE5}" dt="2022-11-16T21:45:06.980" v="202" actId="478"/>
          <ac:spMkLst>
            <pc:docMk/>
            <pc:sldMk cId="2774710922" sldId="260"/>
            <ac:spMk id="8" creationId="{D273C030-230A-EFC1-2FF6-2111CA6F690D}"/>
          </ac:spMkLst>
        </pc:spChg>
        <pc:spChg chg="add del mod">
          <ac:chgData name="Aimee Hallett" userId="f58bd618-5853-4382-bc5c-18a58d4daab5" providerId="ADAL" clId="{3F89207D-7B86-4398-90D1-3836AA43FFE5}" dt="2022-11-16T21:45:07.919" v="203" actId="478"/>
          <ac:spMkLst>
            <pc:docMk/>
            <pc:sldMk cId="2774710922" sldId="260"/>
            <ac:spMk id="10" creationId="{4B8CE2D6-488C-4B78-F53B-50A0B419A498}"/>
          </ac:spMkLst>
        </pc:spChg>
        <pc:spChg chg="add mod">
          <ac:chgData name="Aimee Hallett" userId="f58bd618-5853-4382-bc5c-18a58d4daab5" providerId="ADAL" clId="{3F89207D-7B86-4398-90D1-3836AA43FFE5}" dt="2022-11-16T21:52:53.950" v="325" actId="1076"/>
          <ac:spMkLst>
            <pc:docMk/>
            <pc:sldMk cId="2774710922" sldId="260"/>
            <ac:spMk id="11" creationId="{CDEF1819-B6F8-8D6F-CBC0-01BA4570B24C}"/>
          </ac:spMkLst>
        </pc:spChg>
        <pc:spChg chg="add mod">
          <ac:chgData name="Aimee Hallett" userId="f58bd618-5853-4382-bc5c-18a58d4daab5" providerId="ADAL" clId="{3F89207D-7B86-4398-90D1-3836AA43FFE5}" dt="2022-11-16T21:53:02.499" v="329" actId="1076"/>
          <ac:spMkLst>
            <pc:docMk/>
            <pc:sldMk cId="2774710922" sldId="260"/>
            <ac:spMk id="12" creationId="{2392E8B4-005F-F5AF-2A24-D8AB8A031413}"/>
          </ac:spMkLst>
        </pc:spChg>
        <pc:spChg chg="add mod">
          <ac:chgData name="Aimee Hallett" userId="f58bd618-5853-4382-bc5c-18a58d4daab5" providerId="ADAL" clId="{3F89207D-7B86-4398-90D1-3836AA43FFE5}" dt="2022-11-16T22:03:24.326" v="588" actId="113"/>
          <ac:spMkLst>
            <pc:docMk/>
            <pc:sldMk cId="2774710922" sldId="260"/>
            <ac:spMk id="13" creationId="{21AA3BBD-3F9E-C78B-B8A2-F21F7DC254CF}"/>
          </ac:spMkLst>
        </pc:spChg>
        <pc:spChg chg="add del mod">
          <ac:chgData name="Aimee Hallett" userId="f58bd618-5853-4382-bc5c-18a58d4daab5" providerId="ADAL" clId="{3F89207D-7B86-4398-90D1-3836AA43FFE5}" dt="2022-11-16T21:46:41.530" v="263"/>
          <ac:spMkLst>
            <pc:docMk/>
            <pc:sldMk cId="2774710922" sldId="260"/>
            <ac:spMk id="14" creationId="{A0935619-0270-0957-103E-A1404CC4AB13}"/>
          </ac:spMkLst>
        </pc:spChg>
        <pc:picChg chg="add del mod">
          <ac:chgData name="Aimee Hallett" userId="f58bd618-5853-4382-bc5c-18a58d4daab5" providerId="ADAL" clId="{3F89207D-7B86-4398-90D1-3836AA43FFE5}" dt="2022-11-16T21:52:45.098" v="323" actId="1076"/>
          <ac:picMkLst>
            <pc:docMk/>
            <pc:sldMk cId="2774710922" sldId="260"/>
            <ac:picMk id="1026" creationId="{CB7E29A5-E71E-6B8E-EC76-9FA064A4F793}"/>
          </ac:picMkLst>
        </pc:picChg>
        <pc:picChg chg="add del mod">
          <ac:chgData name="Aimee Hallett" userId="f58bd618-5853-4382-bc5c-18a58d4daab5" providerId="ADAL" clId="{3F89207D-7B86-4398-90D1-3836AA43FFE5}" dt="2022-11-16T21:52:41.154" v="322" actId="14100"/>
          <ac:picMkLst>
            <pc:docMk/>
            <pc:sldMk cId="2774710922" sldId="260"/>
            <ac:picMk id="1028" creationId="{5584E111-8B21-62C7-BD6E-37624D8239F6}"/>
          </ac:picMkLst>
        </pc:picChg>
        <pc:picChg chg="add del mod">
          <ac:chgData name="Aimee Hallett" userId="f58bd618-5853-4382-bc5c-18a58d4daab5" providerId="ADAL" clId="{3F89207D-7B86-4398-90D1-3836AA43FFE5}" dt="2022-11-16T21:52:33.430" v="318" actId="1076"/>
          <ac:picMkLst>
            <pc:docMk/>
            <pc:sldMk cId="2774710922" sldId="260"/>
            <ac:picMk id="1030" creationId="{6AC376E3-300E-ABCB-3CE2-340641254874}"/>
          </ac:picMkLst>
        </pc:picChg>
        <pc:picChg chg="add del mod">
          <ac:chgData name="Aimee Hallett" userId="f58bd618-5853-4382-bc5c-18a58d4daab5" providerId="ADAL" clId="{3F89207D-7B86-4398-90D1-3836AA43FFE5}" dt="2022-11-16T21:51:21.815" v="303" actId="478"/>
          <ac:picMkLst>
            <pc:docMk/>
            <pc:sldMk cId="2774710922" sldId="260"/>
            <ac:picMk id="1032" creationId="{DF2DA56D-5041-B4B1-E831-3F9994698690}"/>
          </ac:picMkLst>
        </pc:picChg>
        <pc:picChg chg="add del mod">
          <ac:chgData name="Aimee Hallett" userId="f58bd618-5853-4382-bc5c-18a58d4daab5" providerId="ADAL" clId="{3F89207D-7B86-4398-90D1-3836AA43FFE5}" dt="2022-11-16T21:52:46.646" v="324" actId="1076"/>
          <ac:picMkLst>
            <pc:docMk/>
            <pc:sldMk cId="2774710922" sldId="260"/>
            <ac:picMk id="1034" creationId="{6BE57A93-05F8-A8A9-B1FE-1774771C4AAA}"/>
          </ac:picMkLst>
        </pc:picChg>
        <pc:picChg chg="add del mod">
          <ac:chgData name="Aimee Hallett" userId="f58bd618-5853-4382-bc5c-18a58d4daab5" providerId="ADAL" clId="{3F89207D-7B86-4398-90D1-3836AA43FFE5}" dt="2022-11-16T21:51:21.208" v="302"/>
          <ac:picMkLst>
            <pc:docMk/>
            <pc:sldMk cId="2774710922" sldId="260"/>
            <ac:picMk id="1036" creationId="{BA42DC34-431D-D982-FD8A-6BB0B09A8266}"/>
          </ac:picMkLst>
        </pc:picChg>
        <pc:picChg chg="add mod">
          <ac:chgData name="Aimee Hallett" userId="f58bd618-5853-4382-bc5c-18a58d4daab5" providerId="ADAL" clId="{3F89207D-7B86-4398-90D1-3836AA43FFE5}" dt="2022-11-16T21:51:47.294" v="308" actId="1076"/>
          <ac:picMkLst>
            <pc:docMk/>
            <pc:sldMk cId="2774710922" sldId="260"/>
            <ac:picMk id="1038" creationId="{CA42C5AB-F5D5-16DB-5334-0023F4BEDB7B}"/>
          </ac:picMkLst>
        </pc:picChg>
        <pc:picChg chg="add mod">
          <ac:chgData name="Aimee Hallett" userId="f58bd618-5853-4382-bc5c-18a58d4daab5" providerId="ADAL" clId="{3F89207D-7B86-4398-90D1-3836AA43FFE5}" dt="2022-11-16T21:52:37.909" v="320" actId="1076"/>
          <ac:picMkLst>
            <pc:docMk/>
            <pc:sldMk cId="2774710922" sldId="260"/>
            <ac:picMk id="1040" creationId="{87F5D757-DDEB-4168-9109-E9A810EDE9BE}"/>
          </ac:picMkLst>
        </pc:picChg>
      </pc:sldChg>
      <pc:sldChg chg="del">
        <pc:chgData name="Aimee Hallett" userId="f58bd618-5853-4382-bc5c-18a58d4daab5" providerId="ADAL" clId="{3F89207D-7B86-4398-90D1-3836AA43FFE5}" dt="2022-11-16T21:44:29.232" v="196" actId="47"/>
        <pc:sldMkLst>
          <pc:docMk/>
          <pc:sldMk cId="3452147457" sldId="261"/>
        </pc:sldMkLst>
      </pc:sldChg>
      <pc:sldChg chg="addSp delSp modSp add mod ord">
        <pc:chgData name="Aimee Hallett" userId="f58bd618-5853-4382-bc5c-18a58d4daab5" providerId="ADAL" clId="{3F89207D-7B86-4398-90D1-3836AA43FFE5}" dt="2022-11-16T22:00:01.527" v="344" actId="14100"/>
        <pc:sldMkLst>
          <pc:docMk/>
          <pc:sldMk cId="362445247" sldId="263"/>
        </pc:sldMkLst>
        <pc:spChg chg="del">
          <ac:chgData name="Aimee Hallett" userId="f58bd618-5853-4382-bc5c-18a58d4daab5" providerId="ADAL" clId="{3F89207D-7B86-4398-90D1-3836AA43FFE5}" dt="2022-11-16T21:59:31.508" v="339" actId="478"/>
          <ac:spMkLst>
            <pc:docMk/>
            <pc:sldMk cId="362445247" sldId="263"/>
            <ac:spMk id="2" creationId="{00000000-0000-0000-0000-000000000000}"/>
          </ac:spMkLst>
        </pc:spChg>
        <pc:spChg chg="del">
          <ac:chgData name="Aimee Hallett" userId="f58bd618-5853-4382-bc5c-18a58d4daab5" providerId="ADAL" clId="{3F89207D-7B86-4398-90D1-3836AA43FFE5}" dt="2022-11-16T21:59:31.508" v="339" actId="478"/>
          <ac:spMkLst>
            <pc:docMk/>
            <pc:sldMk cId="362445247" sldId="263"/>
            <ac:spMk id="3" creationId="{00000000-0000-0000-0000-000000000000}"/>
          </ac:spMkLst>
        </pc:spChg>
        <pc:spChg chg="add del mod">
          <ac:chgData name="Aimee Hallett" userId="f58bd618-5853-4382-bc5c-18a58d4daab5" providerId="ADAL" clId="{3F89207D-7B86-4398-90D1-3836AA43FFE5}" dt="2022-11-16T21:59:38.879" v="340" actId="478"/>
          <ac:spMkLst>
            <pc:docMk/>
            <pc:sldMk cId="362445247" sldId="263"/>
            <ac:spMk id="5" creationId="{BC79B3E4-FE8D-892D-AA27-F615084CB74A}"/>
          </ac:spMkLst>
        </pc:spChg>
        <pc:spChg chg="del">
          <ac:chgData name="Aimee Hallett" userId="f58bd618-5853-4382-bc5c-18a58d4daab5" providerId="ADAL" clId="{3F89207D-7B86-4398-90D1-3836AA43FFE5}" dt="2022-11-16T21:59:31.508" v="339" actId="478"/>
          <ac:spMkLst>
            <pc:docMk/>
            <pc:sldMk cId="362445247" sldId="263"/>
            <ac:spMk id="6" creationId="{B990E979-03AC-256A-9C97-A0D8AC974CB2}"/>
          </ac:spMkLst>
        </pc:spChg>
        <pc:spChg chg="add del mod">
          <ac:chgData name="Aimee Hallett" userId="f58bd618-5853-4382-bc5c-18a58d4daab5" providerId="ADAL" clId="{3F89207D-7B86-4398-90D1-3836AA43FFE5}" dt="2022-11-16T21:59:38.879" v="340" actId="478"/>
          <ac:spMkLst>
            <pc:docMk/>
            <pc:sldMk cId="362445247" sldId="263"/>
            <ac:spMk id="8" creationId="{B5503214-BB61-4C51-94C2-3234B49817CD}"/>
          </ac:spMkLst>
        </pc:spChg>
        <pc:spChg chg="mod">
          <ac:chgData name="Aimee Hallett" userId="f58bd618-5853-4382-bc5c-18a58d4daab5" providerId="ADAL" clId="{3F89207D-7B86-4398-90D1-3836AA43FFE5}" dt="2022-11-16T21:59:43.771" v="341"/>
          <ac:spMkLst>
            <pc:docMk/>
            <pc:sldMk cId="362445247" sldId="263"/>
            <ac:spMk id="11" creationId="{976C1A30-5590-682F-7985-30EC76D44B0D}"/>
          </ac:spMkLst>
        </pc:spChg>
        <pc:grpChg chg="add mod">
          <ac:chgData name="Aimee Hallett" userId="f58bd618-5853-4382-bc5c-18a58d4daab5" providerId="ADAL" clId="{3F89207D-7B86-4398-90D1-3836AA43FFE5}" dt="2022-11-16T22:00:01.527" v="344" actId="14100"/>
          <ac:grpSpMkLst>
            <pc:docMk/>
            <pc:sldMk cId="362445247" sldId="263"/>
            <ac:grpSpMk id="9" creationId="{52FF8A16-7404-CA65-6E3B-A9D10E46F9CE}"/>
          </ac:grpSpMkLst>
        </pc:grpChg>
        <pc:picChg chg="mod">
          <ac:chgData name="Aimee Hallett" userId="f58bd618-5853-4382-bc5c-18a58d4daab5" providerId="ADAL" clId="{3F89207D-7B86-4398-90D1-3836AA43FFE5}" dt="2022-11-16T21:59:43.771" v="341"/>
          <ac:picMkLst>
            <pc:docMk/>
            <pc:sldMk cId="362445247" sldId="263"/>
            <ac:picMk id="10" creationId="{7A5218C8-04B4-BA9E-4DBA-E14A300A7C75}"/>
          </ac:picMkLst>
        </pc:picChg>
      </pc:sldChg>
      <pc:sldChg chg="del">
        <pc:chgData name="Aimee Hallett" userId="f58bd618-5853-4382-bc5c-18a58d4daab5" providerId="ADAL" clId="{3F89207D-7B86-4398-90D1-3836AA43FFE5}" dt="2022-11-16T21:44:36.762" v="199" actId="47"/>
        <pc:sldMkLst>
          <pc:docMk/>
          <pc:sldMk cId="1876735470" sldId="263"/>
        </pc:sldMkLst>
      </pc:sldChg>
      <pc:sldChg chg="del">
        <pc:chgData name="Aimee Hallett" userId="f58bd618-5853-4382-bc5c-18a58d4daab5" providerId="ADAL" clId="{3F89207D-7B86-4398-90D1-3836AA43FFE5}" dt="2022-11-16T21:44:36.762" v="199" actId="47"/>
        <pc:sldMkLst>
          <pc:docMk/>
          <pc:sldMk cId="561004463" sldId="264"/>
        </pc:sldMkLst>
      </pc:sldChg>
      <pc:sldChg chg="add del">
        <pc:chgData name="Aimee Hallett" userId="f58bd618-5853-4382-bc5c-18a58d4daab5" providerId="ADAL" clId="{3F89207D-7B86-4398-90D1-3836AA43FFE5}" dt="2022-11-16T22:00:04.210" v="345" actId="47"/>
        <pc:sldMkLst>
          <pc:docMk/>
          <pc:sldMk cId="1032006708" sldId="264"/>
        </pc:sldMkLst>
      </pc:sldChg>
      <pc:sldChg chg="del">
        <pc:chgData name="Aimee Hallett" userId="f58bd618-5853-4382-bc5c-18a58d4daab5" providerId="ADAL" clId="{3F89207D-7B86-4398-90D1-3836AA43FFE5}" dt="2022-11-16T21:44:30.628" v="197" actId="47"/>
        <pc:sldMkLst>
          <pc:docMk/>
          <pc:sldMk cId="1808226692" sldId="265"/>
        </pc:sldMkLst>
      </pc:sldChg>
      <pc:sldChg chg="delSp add del mod">
        <pc:chgData name="Aimee Hallett" userId="f58bd618-5853-4382-bc5c-18a58d4daab5" providerId="ADAL" clId="{3F89207D-7B86-4398-90D1-3836AA43FFE5}" dt="2022-11-16T22:03:36.078" v="590" actId="47"/>
        <pc:sldMkLst>
          <pc:docMk/>
          <pc:sldMk cId="2220861271" sldId="265"/>
        </pc:sldMkLst>
        <pc:picChg chg="del">
          <ac:chgData name="Aimee Hallett" userId="f58bd618-5853-4382-bc5c-18a58d4daab5" providerId="ADAL" clId="{3F89207D-7B86-4398-90D1-3836AA43FFE5}" dt="2022-11-16T22:00:54.339" v="365" actId="21"/>
          <ac:picMkLst>
            <pc:docMk/>
            <pc:sldMk cId="2220861271" sldId="265"/>
            <ac:picMk id="4" creationId="{1E8336CF-EC21-00B3-3A75-C7AA1DDC75C6}"/>
          </ac:picMkLst>
        </pc:picChg>
      </pc:sldChg>
      <pc:sldChg chg="delSp add del mod">
        <pc:chgData name="Aimee Hallett" userId="f58bd618-5853-4382-bc5c-18a58d4daab5" providerId="ADAL" clId="{3F89207D-7B86-4398-90D1-3836AA43FFE5}" dt="2022-11-16T22:06:22.854" v="642" actId="47"/>
        <pc:sldMkLst>
          <pc:docMk/>
          <pc:sldMk cId="995513036" sldId="266"/>
        </pc:sldMkLst>
        <pc:spChg chg="del">
          <ac:chgData name="Aimee Hallett" userId="f58bd618-5853-4382-bc5c-18a58d4daab5" providerId="ADAL" clId="{3F89207D-7B86-4398-90D1-3836AA43FFE5}" dt="2022-11-16T22:04:45.124" v="615" actId="21"/>
          <ac:spMkLst>
            <pc:docMk/>
            <pc:sldMk cId="995513036" sldId="266"/>
            <ac:spMk id="7" creationId="{6C1361F8-12A7-E525-B3A0-8ACE354A4504}"/>
          </ac:spMkLst>
        </pc:spChg>
        <pc:spChg chg="del">
          <ac:chgData name="Aimee Hallett" userId="f58bd618-5853-4382-bc5c-18a58d4daab5" providerId="ADAL" clId="{3F89207D-7B86-4398-90D1-3836AA43FFE5}" dt="2022-11-16T22:04:45.124" v="615" actId="21"/>
          <ac:spMkLst>
            <pc:docMk/>
            <pc:sldMk cId="995513036" sldId="266"/>
            <ac:spMk id="8" creationId="{79A23F33-C186-2D20-D3E8-E362E592575E}"/>
          </ac:spMkLst>
        </pc:spChg>
        <pc:picChg chg="del">
          <ac:chgData name="Aimee Hallett" userId="f58bd618-5853-4382-bc5c-18a58d4daab5" providerId="ADAL" clId="{3F89207D-7B86-4398-90D1-3836AA43FFE5}" dt="2022-11-16T22:04:40.172" v="613" actId="21"/>
          <ac:picMkLst>
            <pc:docMk/>
            <pc:sldMk cId="995513036" sldId="266"/>
            <ac:picMk id="5" creationId="{3BBCBAD8-5E91-63DC-5402-64B18281327A}"/>
          </ac:picMkLst>
        </pc:picChg>
      </pc:sldChg>
      <pc:sldChg chg="del">
        <pc:chgData name="Aimee Hallett" userId="f58bd618-5853-4382-bc5c-18a58d4daab5" providerId="ADAL" clId="{3F89207D-7B86-4398-90D1-3836AA43FFE5}" dt="2022-11-16T21:44:36.762" v="199" actId="47"/>
        <pc:sldMkLst>
          <pc:docMk/>
          <pc:sldMk cId="4284116251" sldId="266"/>
        </pc:sldMkLst>
      </pc:sldChg>
      <pc:sldChg chg="del">
        <pc:chgData name="Aimee Hallett" userId="f58bd618-5853-4382-bc5c-18a58d4daab5" providerId="ADAL" clId="{3F89207D-7B86-4398-90D1-3836AA43FFE5}" dt="2022-11-16T21:44:36.762" v="199" actId="47"/>
        <pc:sldMkLst>
          <pc:docMk/>
          <pc:sldMk cId="2385653928" sldId="267"/>
        </pc:sldMkLst>
      </pc:sldChg>
      <pc:sldChg chg="add del ord">
        <pc:chgData name="Aimee Hallett" userId="f58bd618-5853-4382-bc5c-18a58d4daab5" providerId="ADAL" clId="{3F89207D-7B86-4398-90D1-3836AA43FFE5}" dt="2022-11-16T22:03:32.311" v="589" actId="47"/>
        <pc:sldMkLst>
          <pc:docMk/>
          <pc:sldMk cId="4274573149" sldId="267"/>
        </pc:sldMkLst>
      </pc:sldChg>
      <pc:sldChg chg="addSp delSp modSp add del mod">
        <pc:chgData name="Aimee Hallett" userId="f58bd618-5853-4382-bc5c-18a58d4daab5" providerId="ADAL" clId="{3F89207D-7B86-4398-90D1-3836AA43FFE5}" dt="2022-11-16T22:04:16.538" v="609" actId="47"/>
        <pc:sldMkLst>
          <pc:docMk/>
          <pc:sldMk cId="1755166663" sldId="268"/>
        </pc:sldMkLst>
        <pc:spChg chg="add del mod">
          <ac:chgData name="Aimee Hallett" userId="f58bd618-5853-4382-bc5c-18a58d4daab5" providerId="ADAL" clId="{3F89207D-7B86-4398-90D1-3836AA43FFE5}" dt="2022-11-16T22:02:43.501" v="550"/>
          <ac:spMkLst>
            <pc:docMk/>
            <pc:sldMk cId="1755166663" sldId="268"/>
            <ac:spMk id="3" creationId="{9A5B4FF0-3B27-35E7-BC12-3E516E922696}"/>
          </ac:spMkLst>
        </pc:spChg>
        <pc:spChg chg="add mod">
          <ac:chgData name="Aimee Hallett" userId="f58bd618-5853-4382-bc5c-18a58d4daab5" providerId="ADAL" clId="{3F89207D-7B86-4398-90D1-3836AA43FFE5}" dt="2022-11-16T22:03:12.694" v="584" actId="2710"/>
          <ac:spMkLst>
            <pc:docMk/>
            <pc:sldMk cId="1755166663" sldId="268"/>
            <ac:spMk id="4" creationId="{794FABDC-94C3-80E2-DDE1-C76B6AC8724B}"/>
          </ac:spMkLst>
        </pc:spChg>
        <pc:spChg chg="del">
          <ac:chgData name="Aimee Hallett" userId="f58bd618-5853-4382-bc5c-18a58d4daab5" providerId="ADAL" clId="{3F89207D-7B86-4398-90D1-3836AA43FFE5}" dt="2022-11-16T22:00:44.564" v="363" actId="478"/>
          <ac:spMkLst>
            <pc:docMk/>
            <pc:sldMk cId="1755166663" sldId="268"/>
            <ac:spMk id="11" creationId="{CDEF1819-B6F8-8D6F-CBC0-01BA4570B24C}"/>
          </ac:spMkLst>
        </pc:spChg>
        <pc:spChg chg="del">
          <ac:chgData name="Aimee Hallett" userId="f58bd618-5853-4382-bc5c-18a58d4daab5" providerId="ADAL" clId="{3F89207D-7B86-4398-90D1-3836AA43FFE5}" dt="2022-11-16T22:00:44.564" v="363" actId="478"/>
          <ac:spMkLst>
            <pc:docMk/>
            <pc:sldMk cId="1755166663" sldId="268"/>
            <ac:spMk id="12" creationId="{2392E8B4-005F-F5AF-2A24-D8AB8A031413}"/>
          </ac:spMkLst>
        </pc:spChg>
        <pc:spChg chg="mod">
          <ac:chgData name="Aimee Hallett" userId="f58bd618-5853-4382-bc5c-18a58d4daab5" providerId="ADAL" clId="{3F89207D-7B86-4398-90D1-3836AA43FFE5}" dt="2022-11-16T22:03:18.324" v="587" actId="113"/>
          <ac:spMkLst>
            <pc:docMk/>
            <pc:sldMk cId="1755166663" sldId="268"/>
            <ac:spMk id="13" creationId="{21AA3BBD-3F9E-C78B-B8A2-F21F7DC254CF}"/>
          </ac:spMkLst>
        </pc:spChg>
        <pc:picChg chg="add mod">
          <ac:chgData name="Aimee Hallett" userId="f58bd618-5853-4382-bc5c-18a58d4daab5" providerId="ADAL" clId="{3F89207D-7B86-4398-90D1-3836AA43FFE5}" dt="2022-11-16T22:01:48.618" v="432" actId="1076"/>
          <ac:picMkLst>
            <pc:docMk/>
            <pc:sldMk cId="1755166663" sldId="268"/>
            <ac:picMk id="2" creationId="{0A4A9B09-4F3C-A66B-ACC2-A3B631073D3E}"/>
          </ac:picMkLst>
        </pc:picChg>
        <pc:picChg chg="del">
          <ac:chgData name="Aimee Hallett" userId="f58bd618-5853-4382-bc5c-18a58d4daab5" providerId="ADAL" clId="{3F89207D-7B86-4398-90D1-3836AA43FFE5}" dt="2022-11-16T22:00:49.115" v="364" actId="478"/>
          <ac:picMkLst>
            <pc:docMk/>
            <pc:sldMk cId="1755166663" sldId="268"/>
            <ac:picMk id="1026" creationId="{CB7E29A5-E71E-6B8E-EC76-9FA064A4F793}"/>
          </ac:picMkLst>
        </pc:picChg>
        <pc:picChg chg="del">
          <ac:chgData name="Aimee Hallett" userId="f58bd618-5853-4382-bc5c-18a58d4daab5" providerId="ADAL" clId="{3F89207D-7B86-4398-90D1-3836AA43FFE5}" dt="2022-11-16T22:00:49.115" v="364" actId="478"/>
          <ac:picMkLst>
            <pc:docMk/>
            <pc:sldMk cId="1755166663" sldId="268"/>
            <ac:picMk id="1028" creationId="{5584E111-8B21-62C7-BD6E-37624D8239F6}"/>
          </ac:picMkLst>
        </pc:picChg>
        <pc:picChg chg="del">
          <ac:chgData name="Aimee Hallett" userId="f58bd618-5853-4382-bc5c-18a58d4daab5" providerId="ADAL" clId="{3F89207D-7B86-4398-90D1-3836AA43FFE5}" dt="2022-11-16T22:00:49.115" v="364" actId="478"/>
          <ac:picMkLst>
            <pc:docMk/>
            <pc:sldMk cId="1755166663" sldId="268"/>
            <ac:picMk id="1030" creationId="{6AC376E3-300E-ABCB-3CE2-340641254874}"/>
          </ac:picMkLst>
        </pc:picChg>
        <pc:picChg chg="del mod">
          <ac:chgData name="Aimee Hallett" userId="f58bd618-5853-4382-bc5c-18a58d4daab5" providerId="ADAL" clId="{3F89207D-7B86-4398-90D1-3836AA43FFE5}" dt="2022-11-16T22:00:49.115" v="364" actId="478"/>
          <ac:picMkLst>
            <pc:docMk/>
            <pc:sldMk cId="1755166663" sldId="268"/>
            <ac:picMk id="1032" creationId="{DF2DA56D-5041-B4B1-E831-3F9994698690}"/>
          </ac:picMkLst>
        </pc:picChg>
        <pc:picChg chg="del">
          <ac:chgData name="Aimee Hallett" userId="f58bd618-5853-4382-bc5c-18a58d4daab5" providerId="ADAL" clId="{3F89207D-7B86-4398-90D1-3836AA43FFE5}" dt="2022-11-16T22:00:49.115" v="364" actId="478"/>
          <ac:picMkLst>
            <pc:docMk/>
            <pc:sldMk cId="1755166663" sldId="268"/>
            <ac:picMk id="1034" creationId="{6BE57A93-05F8-A8A9-B1FE-1774771C4AAA}"/>
          </ac:picMkLst>
        </pc:picChg>
        <pc:picChg chg="del">
          <ac:chgData name="Aimee Hallett" userId="f58bd618-5853-4382-bc5c-18a58d4daab5" providerId="ADAL" clId="{3F89207D-7B86-4398-90D1-3836AA43FFE5}" dt="2022-11-16T22:00:49.115" v="364" actId="478"/>
          <ac:picMkLst>
            <pc:docMk/>
            <pc:sldMk cId="1755166663" sldId="268"/>
            <ac:picMk id="1038" creationId="{CA42C5AB-F5D5-16DB-5334-0023F4BEDB7B}"/>
          </ac:picMkLst>
        </pc:picChg>
        <pc:picChg chg="del">
          <ac:chgData name="Aimee Hallett" userId="f58bd618-5853-4382-bc5c-18a58d4daab5" providerId="ADAL" clId="{3F89207D-7B86-4398-90D1-3836AA43FFE5}" dt="2022-11-16T22:00:49.115" v="364" actId="478"/>
          <ac:picMkLst>
            <pc:docMk/>
            <pc:sldMk cId="1755166663" sldId="268"/>
            <ac:picMk id="1040" creationId="{87F5D757-DDEB-4168-9109-E9A810EDE9BE}"/>
          </ac:picMkLst>
        </pc:picChg>
      </pc:sldChg>
      <pc:sldChg chg="del">
        <pc:chgData name="Aimee Hallett" userId="f58bd618-5853-4382-bc5c-18a58d4daab5" providerId="ADAL" clId="{3F89207D-7B86-4398-90D1-3836AA43FFE5}" dt="2022-11-16T21:44:36.762" v="199" actId="47"/>
        <pc:sldMkLst>
          <pc:docMk/>
          <pc:sldMk cId="2862944103" sldId="268"/>
        </pc:sldMkLst>
      </pc:sldChg>
      <pc:sldChg chg="modSp add del mod">
        <pc:chgData name="Aimee Hallett" userId="f58bd618-5853-4382-bc5c-18a58d4daab5" providerId="ADAL" clId="{3F89207D-7B86-4398-90D1-3836AA43FFE5}" dt="2022-11-16T22:04:15.085" v="608" actId="47"/>
        <pc:sldMkLst>
          <pc:docMk/>
          <pc:sldMk cId="671004820" sldId="269"/>
        </pc:sldMkLst>
        <pc:spChg chg="mod">
          <ac:chgData name="Aimee Hallett" userId="f58bd618-5853-4382-bc5c-18a58d4daab5" providerId="ADAL" clId="{3F89207D-7B86-4398-90D1-3836AA43FFE5}" dt="2022-11-16T22:04:06.762" v="606" actId="1076"/>
          <ac:spMkLst>
            <pc:docMk/>
            <pc:sldMk cId="671004820" sldId="269"/>
            <ac:spMk id="4" creationId="{794FABDC-94C3-80E2-DDE1-C76B6AC8724B}"/>
          </ac:spMkLst>
        </pc:spChg>
        <pc:picChg chg="mod">
          <ac:chgData name="Aimee Hallett" userId="f58bd618-5853-4382-bc5c-18a58d4daab5" providerId="ADAL" clId="{3F89207D-7B86-4398-90D1-3836AA43FFE5}" dt="2022-11-16T22:03:57.348" v="603" actId="1076"/>
          <ac:picMkLst>
            <pc:docMk/>
            <pc:sldMk cId="671004820" sldId="269"/>
            <ac:picMk id="2" creationId="{0A4A9B09-4F3C-A66B-ACC2-A3B631073D3E}"/>
          </ac:picMkLst>
        </pc:picChg>
      </pc:sldChg>
      <pc:sldChg chg="del">
        <pc:chgData name="Aimee Hallett" userId="f58bd618-5853-4382-bc5c-18a58d4daab5" providerId="ADAL" clId="{3F89207D-7B86-4398-90D1-3836AA43FFE5}" dt="2022-11-16T21:44:36.762" v="199" actId="47"/>
        <pc:sldMkLst>
          <pc:docMk/>
          <pc:sldMk cId="3371234420" sldId="269"/>
        </pc:sldMkLst>
      </pc:sldChg>
      <pc:sldChg chg="del">
        <pc:chgData name="Aimee Hallett" userId="f58bd618-5853-4382-bc5c-18a58d4daab5" providerId="ADAL" clId="{3F89207D-7B86-4398-90D1-3836AA43FFE5}" dt="2022-11-16T21:44:36.762" v="199" actId="47"/>
        <pc:sldMkLst>
          <pc:docMk/>
          <pc:sldMk cId="775477441" sldId="270"/>
        </pc:sldMkLst>
      </pc:sldChg>
      <pc:sldChg chg="addSp delSp modSp add mod">
        <pc:chgData name="Aimee Hallett" userId="f58bd618-5853-4382-bc5c-18a58d4daab5" providerId="ADAL" clId="{3F89207D-7B86-4398-90D1-3836AA43FFE5}" dt="2022-11-16T22:06:18.198" v="641" actId="113"/>
        <pc:sldMkLst>
          <pc:docMk/>
          <pc:sldMk cId="2178754441" sldId="270"/>
        </pc:sldMkLst>
        <pc:spChg chg="del">
          <ac:chgData name="Aimee Hallett" userId="f58bd618-5853-4382-bc5c-18a58d4daab5" providerId="ADAL" clId="{3F89207D-7B86-4398-90D1-3836AA43FFE5}" dt="2022-11-16T22:04:37.315" v="612" actId="478"/>
          <ac:spMkLst>
            <pc:docMk/>
            <pc:sldMk cId="2178754441" sldId="270"/>
            <ac:spMk id="4" creationId="{794FABDC-94C3-80E2-DDE1-C76B6AC8724B}"/>
          </ac:spMkLst>
        </pc:spChg>
        <pc:spChg chg="add mod">
          <ac:chgData name="Aimee Hallett" userId="f58bd618-5853-4382-bc5c-18a58d4daab5" providerId="ADAL" clId="{3F89207D-7B86-4398-90D1-3836AA43FFE5}" dt="2022-11-16T22:05:44.850" v="637" actId="1076"/>
          <ac:spMkLst>
            <pc:docMk/>
            <pc:sldMk cId="2178754441" sldId="270"/>
            <ac:spMk id="5" creationId="{C17620A5-7640-9FBB-A8C8-54E46277CFD5}"/>
          </ac:spMkLst>
        </pc:spChg>
        <pc:spChg chg="add mod">
          <ac:chgData name="Aimee Hallett" userId="f58bd618-5853-4382-bc5c-18a58d4daab5" providerId="ADAL" clId="{3F89207D-7B86-4398-90D1-3836AA43FFE5}" dt="2022-11-16T22:05:34.175" v="634" actId="21"/>
          <ac:spMkLst>
            <pc:docMk/>
            <pc:sldMk cId="2178754441" sldId="270"/>
            <ac:spMk id="6" creationId="{E3293BA3-5AF3-36B8-9979-56D2BBB1F211}"/>
          </ac:spMkLst>
        </pc:spChg>
        <pc:spChg chg="add mod">
          <ac:chgData name="Aimee Hallett" userId="f58bd618-5853-4382-bc5c-18a58d4daab5" providerId="ADAL" clId="{3F89207D-7B86-4398-90D1-3836AA43FFE5}" dt="2022-11-16T22:06:18.198" v="641" actId="113"/>
          <ac:spMkLst>
            <pc:docMk/>
            <pc:sldMk cId="2178754441" sldId="270"/>
            <ac:spMk id="8" creationId="{E743A64D-301D-E300-D6DA-9750264E3C08}"/>
          </ac:spMkLst>
        </pc:spChg>
        <pc:picChg chg="del">
          <ac:chgData name="Aimee Hallett" userId="f58bd618-5853-4382-bc5c-18a58d4daab5" providerId="ADAL" clId="{3F89207D-7B86-4398-90D1-3836AA43FFE5}" dt="2022-11-16T22:04:34.878" v="611" actId="478"/>
          <ac:picMkLst>
            <pc:docMk/>
            <pc:sldMk cId="2178754441" sldId="270"/>
            <ac:picMk id="2" creationId="{0A4A9B09-4F3C-A66B-ACC2-A3B631073D3E}"/>
          </ac:picMkLst>
        </pc:picChg>
        <pc:picChg chg="add mod">
          <ac:chgData name="Aimee Hallett" userId="f58bd618-5853-4382-bc5c-18a58d4daab5" providerId="ADAL" clId="{3F89207D-7B86-4398-90D1-3836AA43FFE5}" dt="2022-11-16T22:05:24.488" v="627" actId="1076"/>
          <ac:picMkLst>
            <pc:docMk/>
            <pc:sldMk cId="2178754441" sldId="270"/>
            <ac:picMk id="3" creationId="{FA5F69E2-7B5F-8DF4-E56C-75B95E4B9D7B}"/>
          </ac:picMkLst>
        </pc:picChg>
      </pc:sldChg>
      <pc:sldChg chg="del">
        <pc:chgData name="Aimee Hallett" userId="f58bd618-5853-4382-bc5c-18a58d4daab5" providerId="ADAL" clId="{3F89207D-7B86-4398-90D1-3836AA43FFE5}" dt="2022-11-16T21:44:36.762" v="199" actId="47"/>
        <pc:sldMkLst>
          <pc:docMk/>
          <pc:sldMk cId="3137795846" sldId="271"/>
        </pc:sldMkLst>
      </pc:sldChg>
      <pc:sldChg chg="del">
        <pc:chgData name="Aimee Hallett" userId="f58bd618-5853-4382-bc5c-18a58d4daab5" providerId="ADAL" clId="{3F89207D-7B86-4398-90D1-3836AA43FFE5}" dt="2022-11-16T21:44:36.762" v="199" actId="47"/>
        <pc:sldMkLst>
          <pc:docMk/>
          <pc:sldMk cId="3912605927" sldId="272"/>
        </pc:sldMkLst>
      </pc:sldChg>
      <pc:sldChg chg="del">
        <pc:chgData name="Aimee Hallett" userId="f58bd618-5853-4382-bc5c-18a58d4daab5" providerId="ADAL" clId="{3F89207D-7B86-4398-90D1-3836AA43FFE5}" dt="2022-11-16T21:44:36.762" v="199" actId="47"/>
        <pc:sldMkLst>
          <pc:docMk/>
          <pc:sldMk cId="3059805234" sldId="273"/>
        </pc:sldMkLst>
      </pc:sldChg>
      <pc:sldChg chg="del">
        <pc:chgData name="Aimee Hallett" userId="f58bd618-5853-4382-bc5c-18a58d4daab5" providerId="ADAL" clId="{3F89207D-7B86-4398-90D1-3836AA43FFE5}" dt="2022-11-16T21:44:36.762" v="199" actId="47"/>
        <pc:sldMkLst>
          <pc:docMk/>
          <pc:sldMk cId="2321347072" sldId="274"/>
        </pc:sldMkLst>
      </pc:sldChg>
      <pc:sldChg chg="del">
        <pc:chgData name="Aimee Hallett" userId="f58bd618-5853-4382-bc5c-18a58d4daab5" providerId="ADAL" clId="{3F89207D-7B86-4398-90D1-3836AA43FFE5}" dt="2022-11-16T21:44:36.762" v="199" actId="47"/>
        <pc:sldMkLst>
          <pc:docMk/>
          <pc:sldMk cId="1838841483" sldId="275"/>
        </pc:sldMkLst>
      </pc:sldChg>
      <pc:sldChg chg="del">
        <pc:chgData name="Aimee Hallett" userId="f58bd618-5853-4382-bc5c-18a58d4daab5" providerId="ADAL" clId="{3F89207D-7B86-4398-90D1-3836AA43FFE5}" dt="2022-11-16T21:44:31.495" v="198" actId="47"/>
        <pc:sldMkLst>
          <pc:docMk/>
          <pc:sldMk cId="766431213" sldId="276"/>
        </pc:sldMkLst>
      </pc:sldChg>
      <pc:sldChg chg="del">
        <pc:chgData name="Aimee Hallett" userId="f58bd618-5853-4382-bc5c-18a58d4daab5" providerId="ADAL" clId="{3F89207D-7B86-4398-90D1-3836AA43FFE5}" dt="2022-11-16T21:44:36.762" v="199" actId="47"/>
        <pc:sldMkLst>
          <pc:docMk/>
          <pc:sldMk cId="1339622177" sldId="277"/>
        </pc:sldMkLst>
      </pc:sldChg>
      <pc:sldMasterChg chg="add del addSldLayout delSldLayout">
        <pc:chgData name="Aimee Hallett" userId="f58bd618-5853-4382-bc5c-18a58d4daab5" providerId="ADAL" clId="{3F89207D-7B86-4398-90D1-3836AA43FFE5}" dt="2022-11-16T22:06:22.854" v="642" actId="47"/>
        <pc:sldMasterMkLst>
          <pc:docMk/>
          <pc:sldMasterMk cId="3697695620" sldId="2147483648"/>
        </pc:sldMasterMkLst>
        <pc:sldLayoutChg chg="add del">
          <pc:chgData name="Aimee Hallett" userId="f58bd618-5853-4382-bc5c-18a58d4daab5" providerId="ADAL" clId="{3F89207D-7B86-4398-90D1-3836AA43FFE5}" dt="2022-11-16T22:06:22.854" v="642" actId="47"/>
          <pc:sldLayoutMkLst>
            <pc:docMk/>
            <pc:sldMasterMk cId="3697695620" sldId="2147483648"/>
            <pc:sldLayoutMk cId="372964690" sldId="2147483650"/>
          </pc:sldLayoutMkLst>
        </pc:sldLayoutChg>
      </pc:sldMasterChg>
      <pc:sldMasterChg chg="replId">
        <pc:chgData name="Aimee Hallett" userId="f58bd618-5853-4382-bc5c-18a58d4daab5" providerId="ADAL" clId="{3F89207D-7B86-4398-90D1-3836AA43FFE5}" dt="2022-11-16T21:59:17.433" v="333" actId="27028"/>
        <pc:sldMasterMkLst>
          <pc:docMk/>
          <pc:sldMasterMk cId="2459823146" sldId="2147483663"/>
        </pc:sldMasterMkLst>
      </pc:sldMasterChg>
    </pc:docChg>
  </pc:docChgLst>
  <pc:docChgLst>
    <pc:chgData name="Laura Haig" userId="S::laura.haig@keepwalestidy.cymru::0f962ca9-4357-41b5-9aa9-6332d3d6b8c8" providerId="AD" clId="Web-{02CF3A02-B935-3BEC-A689-F7E0EE7525A5}"/>
    <pc:docChg chg="modSld">
      <pc:chgData name="Laura Haig" userId="S::laura.haig@keepwalestidy.cymru::0f962ca9-4357-41b5-9aa9-6332d3d6b8c8" providerId="AD" clId="Web-{02CF3A02-B935-3BEC-A689-F7E0EE7525A5}" dt="2022-11-02T10:47:48.454" v="14" actId="14100"/>
      <pc:docMkLst>
        <pc:docMk/>
      </pc:docMkLst>
      <pc:sldChg chg="modSp">
        <pc:chgData name="Laura Haig" userId="S::laura.haig@keepwalestidy.cymru::0f962ca9-4357-41b5-9aa9-6332d3d6b8c8" providerId="AD" clId="Web-{02CF3A02-B935-3BEC-A689-F7E0EE7525A5}" dt="2022-11-02T10:47:48.454" v="14" actId="14100"/>
        <pc:sldMkLst>
          <pc:docMk/>
          <pc:sldMk cId="2774710922" sldId="260"/>
        </pc:sldMkLst>
        <pc:spChg chg="mod">
          <ac:chgData name="Laura Haig" userId="S::laura.haig@keepwalestidy.cymru::0f962ca9-4357-41b5-9aa9-6332d3d6b8c8" providerId="AD" clId="Web-{02CF3A02-B935-3BEC-A689-F7E0EE7525A5}" dt="2022-11-02T10:46:54.859" v="5" actId="20577"/>
          <ac:spMkLst>
            <pc:docMk/>
            <pc:sldMk cId="2774710922" sldId="260"/>
            <ac:spMk id="3" creationId="{00000000-0000-0000-0000-000000000000}"/>
          </ac:spMkLst>
        </pc:spChg>
        <pc:spChg chg="mod">
          <ac:chgData name="Laura Haig" userId="S::laura.haig@keepwalestidy.cymru::0f962ca9-4357-41b5-9aa9-6332d3d6b8c8" providerId="AD" clId="Web-{02CF3A02-B935-3BEC-A689-F7E0EE7525A5}" dt="2022-11-02T10:47:48.454" v="14" actId="14100"/>
          <ac:spMkLst>
            <pc:docMk/>
            <pc:sldMk cId="2774710922" sldId="260"/>
            <ac:spMk id="4" creationId="{00000000-0000-0000-0000-000000000000}"/>
          </ac:spMkLst>
        </pc:spChg>
      </pc:sldChg>
      <pc:sldChg chg="modSp">
        <pc:chgData name="Laura Haig" userId="S::laura.haig@keepwalestidy.cymru::0f962ca9-4357-41b5-9aa9-6332d3d6b8c8" providerId="AD" clId="Web-{02CF3A02-B935-3BEC-A689-F7E0EE7525A5}" dt="2022-11-02T10:30:43.397" v="1" actId="1076"/>
        <pc:sldMkLst>
          <pc:docMk/>
          <pc:sldMk cId="1808226692" sldId="265"/>
        </pc:sldMkLst>
        <pc:picChg chg="mod">
          <ac:chgData name="Laura Haig" userId="S::laura.haig@keepwalestidy.cymru::0f962ca9-4357-41b5-9aa9-6332d3d6b8c8" providerId="AD" clId="Web-{02CF3A02-B935-3BEC-A689-F7E0EE7525A5}" dt="2022-11-02T10:30:43.397" v="1" actId="1076"/>
          <ac:picMkLst>
            <pc:docMk/>
            <pc:sldMk cId="1808226692" sldId="265"/>
            <ac:picMk id="6" creationId="{B5A74BC5-582F-5317-0758-799C22E08917}"/>
          </ac:picMkLst>
        </pc:picChg>
      </pc:sldChg>
    </pc:docChg>
  </pc:docChgLst>
  <pc:docChgLst>
    <pc:chgData name="Laura Haig" userId="S::laura.haig@keepwalestidy.cymru::0f962ca9-4357-41b5-9aa9-6332d3d6b8c8" providerId="AD" clId="Web-{E0522B9C-CF81-8527-6A6D-7EA03D95765D}"/>
    <pc:docChg chg="modSld">
      <pc:chgData name="Laura Haig" userId="S::laura.haig@keepwalestidy.cymru::0f962ca9-4357-41b5-9aa9-6332d3d6b8c8" providerId="AD" clId="Web-{E0522B9C-CF81-8527-6A6D-7EA03D95765D}" dt="2022-11-08T09:32:30.528" v="240"/>
      <pc:docMkLst>
        <pc:docMk/>
      </pc:docMkLst>
      <pc:sldChg chg="modSp">
        <pc:chgData name="Laura Haig" userId="S::laura.haig@keepwalestidy.cymru::0f962ca9-4357-41b5-9aa9-6332d3d6b8c8" providerId="AD" clId="Web-{E0522B9C-CF81-8527-6A6D-7EA03D95765D}" dt="2022-11-08T09:28:58.171" v="174" actId="20577"/>
        <pc:sldMkLst>
          <pc:docMk/>
          <pc:sldMk cId="2774710922" sldId="260"/>
        </pc:sldMkLst>
        <pc:spChg chg="mod">
          <ac:chgData name="Laura Haig" userId="S::laura.haig@keepwalestidy.cymru::0f962ca9-4357-41b5-9aa9-6332d3d6b8c8" providerId="AD" clId="Web-{E0522B9C-CF81-8527-6A6D-7EA03D95765D}" dt="2022-11-08T09:28:36.998" v="168" actId="20577"/>
          <ac:spMkLst>
            <pc:docMk/>
            <pc:sldMk cId="2774710922" sldId="260"/>
            <ac:spMk id="3" creationId="{00000000-0000-0000-0000-000000000000}"/>
          </ac:spMkLst>
        </pc:spChg>
        <pc:spChg chg="mod">
          <ac:chgData name="Laura Haig" userId="S::laura.haig@keepwalestidy.cymru::0f962ca9-4357-41b5-9aa9-6332d3d6b8c8" providerId="AD" clId="Web-{E0522B9C-CF81-8527-6A6D-7EA03D95765D}" dt="2022-11-08T09:28:58.171" v="174" actId="20577"/>
          <ac:spMkLst>
            <pc:docMk/>
            <pc:sldMk cId="2774710922" sldId="260"/>
            <ac:spMk id="4" creationId="{00000000-0000-0000-0000-000000000000}"/>
          </ac:spMkLst>
        </pc:spChg>
      </pc:sldChg>
      <pc:sldChg chg="modSp">
        <pc:chgData name="Laura Haig" userId="S::laura.haig@keepwalestidy.cymru::0f962ca9-4357-41b5-9aa9-6332d3d6b8c8" providerId="AD" clId="Web-{E0522B9C-CF81-8527-6A6D-7EA03D95765D}" dt="2022-11-08T09:31:13.179" v="239" actId="20577"/>
        <pc:sldMkLst>
          <pc:docMk/>
          <pc:sldMk cId="3452147457" sldId="261"/>
        </pc:sldMkLst>
        <pc:spChg chg="mod">
          <ac:chgData name="Laura Haig" userId="S::laura.haig@keepwalestidy.cymru::0f962ca9-4357-41b5-9aa9-6332d3d6b8c8" providerId="AD" clId="Web-{E0522B9C-CF81-8527-6A6D-7EA03D95765D}" dt="2022-11-08T09:31:13.179" v="239" actId="20577"/>
          <ac:spMkLst>
            <pc:docMk/>
            <pc:sldMk cId="3452147457" sldId="261"/>
            <ac:spMk id="2" creationId="{00000000-0000-0000-0000-000000000000}"/>
          </ac:spMkLst>
        </pc:spChg>
        <pc:picChg chg="mod">
          <ac:chgData name="Laura Haig" userId="S::laura.haig@keepwalestidy.cymru::0f962ca9-4357-41b5-9aa9-6332d3d6b8c8" providerId="AD" clId="Web-{E0522B9C-CF81-8527-6A6D-7EA03D95765D}" dt="2022-11-08T09:29:31.126" v="178" actId="14100"/>
          <ac:picMkLst>
            <pc:docMk/>
            <pc:sldMk cId="3452147457" sldId="261"/>
            <ac:picMk id="6" creationId="{6B08DAEF-EB2B-27A2-50AE-425938210491}"/>
          </ac:picMkLst>
        </pc:picChg>
      </pc:sldChg>
      <pc:sldChg chg="modNotes">
        <pc:chgData name="Laura Haig" userId="S::laura.haig@keepwalestidy.cymru::0f962ca9-4357-41b5-9aa9-6332d3d6b8c8" providerId="AD" clId="Web-{E0522B9C-CF81-8527-6A6D-7EA03D95765D}" dt="2022-11-08T09:32:30.528" v="240"/>
        <pc:sldMkLst>
          <pc:docMk/>
          <pc:sldMk cId="2862944103" sldId="268"/>
        </pc:sldMkLst>
      </pc:sldChg>
    </pc:docChg>
  </pc:docChgLst>
  <pc:docChgLst>
    <pc:chgData name="Aimee Hallett" userId="f58bd618-5853-4382-bc5c-18a58d4daab5" providerId="ADAL" clId="{B70E3A31-DF24-4EE1-B4FE-0D2651B7CF65}"/>
    <pc:docChg chg="undo custSel modSld">
      <pc:chgData name="Aimee Hallett" userId="f58bd618-5853-4382-bc5c-18a58d4daab5" providerId="ADAL" clId="{B70E3A31-DF24-4EE1-B4FE-0D2651B7CF65}" dt="2022-11-14T15:51:53.079" v="67" actId="1076"/>
      <pc:docMkLst>
        <pc:docMk/>
      </pc:docMkLst>
      <pc:sldChg chg="modSp mod">
        <pc:chgData name="Aimee Hallett" userId="f58bd618-5853-4382-bc5c-18a58d4daab5" providerId="ADAL" clId="{B70E3A31-DF24-4EE1-B4FE-0D2651B7CF65}" dt="2022-11-14T15:48:37.064" v="21" actId="20577"/>
        <pc:sldMkLst>
          <pc:docMk/>
          <pc:sldMk cId="2774710922" sldId="260"/>
        </pc:sldMkLst>
        <pc:spChg chg="mod">
          <ac:chgData name="Aimee Hallett" userId="f58bd618-5853-4382-bc5c-18a58d4daab5" providerId="ADAL" clId="{B70E3A31-DF24-4EE1-B4FE-0D2651B7CF65}" dt="2022-11-14T15:48:37.064" v="21" actId="20577"/>
          <ac:spMkLst>
            <pc:docMk/>
            <pc:sldMk cId="2774710922" sldId="260"/>
            <ac:spMk id="4" creationId="{00000000-0000-0000-0000-000000000000}"/>
          </ac:spMkLst>
        </pc:spChg>
      </pc:sldChg>
      <pc:sldChg chg="addSp modSp mod">
        <pc:chgData name="Aimee Hallett" userId="f58bd618-5853-4382-bc5c-18a58d4daab5" providerId="ADAL" clId="{B70E3A31-DF24-4EE1-B4FE-0D2651B7CF65}" dt="2022-11-14T15:51:53.079" v="67" actId="1076"/>
        <pc:sldMkLst>
          <pc:docMk/>
          <pc:sldMk cId="1808226692" sldId="265"/>
        </pc:sldMkLst>
        <pc:spChg chg="add mod ord">
          <ac:chgData name="Aimee Hallett" userId="f58bd618-5853-4382-bc5c-18a58d4daab5" providerId="ADAL" clId="{B70E3A31-DF24-4EE1-B4FE-0D2651B7CF65}" dt="2022-11-14T15:50:47.447" v="50" actId="167"/>
          <ac:spMkLst>
            <pc:docMk/>
            <pc:sldMk cId="1808226692" sldId="265"/>
            <ac:spMk id="4" creationId="{106F1E27-8AE6-DE82-9F30-CB857F460AF7}"/>
          </ac:spMkLst>
        </pc:spChg>
        <pc:spChg chg="add mod ord">
          <ac:chgData name="Aimee Hallett" userId="f58bd618-5853-4382-bc5c-18a58d4daab5" providerId="ADAL" clId="{B70E3A31-DF24-4EE1-B4FE-0D2651B7CF65}" dt="2022-11-14T15:51:02.718" v="55" actId="167"/>
          <ac:spMkLst>
            <pc:docMk/>
            <pc:sldMk cId="1808226692" sldId="265"/>
            <ac:spMk id="13" creationId="{8D4E5C2A-5297-9DFD-C4AE-51BE0C972305}"/>
          </ac:spMkLst>
        </pc:spChg>
        <pc:spChg chg="add mod ord">
          <ac:chgData name="Aimee Hallett" userId="f58bd618-5853-4382-bc5c-18a58d4daab5" providerId="ADAL" clId="{B70E3A31-DF24-4EE1-B4FE-0D2651B7CF65}" dt="2022-11-14T15:51:16.075" v="60" actId="167"/>
          <ac:spMkLst>
            <pc:docMk/>
            <pc:sldMk cId="1808226692" sldId="265"/>
            <ac:spMk id="14" creationId="{AE041B07-F06D-9B67-3A1E-A47C6614D434}"/>
          </ac:spMkLst>
        </pc:spChg>
        <pc:spChg chg="add mod ord">
          <ac:chgData name="Aimee Hallett" userId="f58bd618-5853-4382-bc5c-18a58d4daab5" providerId="ADAL" clId="{B70E3A31-DF24-4EE1-B4FE-0D2651B7CF65}" dt="2022-11-14T15:51:26.379" v="65" actId="167"/>
          <ac:spMkLst>
            <pc:docMk/>
            <pc:sldMk cId="1808226692" sldId="265"/>
            <ac:spMk id="15" creationId="{E0358E3B-3584-6998-3256-0766CA50BCE9}"/>
          </ac:spMkLst>
        </pc:spChg>
        <pc:spChg chg="ord">
          <ac:chgData name="Aimee Hallett" userId="f58bd618-5853-4382-bc5c-18a58d4daab5" providerId="ADAL" clId="{B70E3A31-DF24-4EE1-B4FE-0D2651B7CF65}" dt="2022-11-14T15:51:35.651" v="66" actId="167"/>
          <ac:spMkLst>
            <pc:docMk/>
            <pc:sldMk cId="1808226692" sldId="265"/>
            <ac:spMk id="55" creationId="{B4291F28-44D8-43CF-4A13-87D240C677B0}"/>
          </ac:spMkLst>
        </pc:spChg>
        <pc:spChg chg="mod">
          <ac:chgData name="Aimee Hallett" userId="f58bd618-5853-4382-bc5c-18a58d4daab5" providerId="ADAL" clId="{B70E3A31-DF24-4EE1-B4FE-0D2651B7CF65}" dt="2022-11-14T15:50:06.636" v="44" actId="1035"/>
          <ac:spMkLst>
            <pc:docMk/>
            <pc:sldMk cId="1808226692" sldId="265"/>
            <ac:spMk id="56" creationId="{FA4239D2-BAE2-49A0-C419-51366A7A0673}"/>
          </ac:spMkLst>
        </pc:spChg>
        <pc:spChg chg="mod">
          <ac:chgData name="Aimee Hallett" userId="f58bd618-5853-4382-bc5c-18a58d4daab5" providerId="ADAL" clId="{B70E3A31-DF24-4EE1-B4FE-0D2651B7CF65}" dt="2022-11-14T15:51:53.079" v="67" actId="1076"/>
          <ac:spMkLst>
            <pc:docMk/>
            <pc:sldMk cId="1808226692" sldId="265"/>
            <ac:spMk id="63" creationId="{D9F396A4-7387-E75A-5549-3D14DBFF733E}"/>
          </ac:spMkLst>
        </pc:spChg>
        <pc:spChg chg="mod">
          <ac:chgData name="Aimee Hallett" userId="f58bd618-5853-4382-bc5c-18a58d4daab5" providerId="ADAL" clId="{B70E3A31-DF24-4EE1-B4FE-0D2651B7CF65}" dt="2022-11-14T15:49:57.807" v="27" actId="20577"/>
          <ac:spMkLst>
            <pc:docMk/>
            <pc:sldMk cId="1808226692" sldId="265"/>
            <ac:spMk id="1028" creationId="{CC37216D-9F7D-E7EF-96B7-BB0BD6FFEE5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8A6B1-C581-B044-A42D-17C7CE29E197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F7DBA8-F991-AF4C-824A-DC11EB197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950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69235-1B5E-5E4E-B623-0C03F620B4D3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3D662-B3E2-FB44-A869-B28624E51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51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Video </a:t>
            </a:r>
            <a:r>
              <a:rPr lang="en-GB"/>
              <a:t>- https://youtu.be/d55UGal_0BM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3D662-B3E2-FB44-A869-B28624E51A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328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from https://www.lylamod.com/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3D662-B3E2-FB44-A869-B28624E51A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555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Images from Eco Wardrobe - https://ecowardrobe.co.uk/sustainability/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3D662-B3E2-FB44-A869-B28624E51A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87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62" y="6120619"/>
            <a:ext cx="904009" cy="67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06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12267" y="1"/>
            <a:ext cx="7179733" cy="24761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15999" y="1143000"/>
            <a:ext cx="10160000" cy="526290"/>
          </a:xfrm>
          <a:prstGeom prst="rect">
            <a:avLst/>
          </a:prstGeom>
        </p:spPr>
        <p:txBody>
          <a:bodyPr vert="horz" lIns="0" tIns="0" rIns="0" bIns="0" numCol="1"/>
          <a:lstStyle>
            <a:lvl1pPr>
              <a:lnSpc>
                <a:spcPts val="3600"/>
              </a:lnSpc>
              <a:spcBef>
                <a:spcPts val="0"/>
              </a:spcBef>
              <a:defRPr sz="3200" b="0" i="0">
                <a:solidFill>
                  <a:srgbClr val="69B39D"/>
                </a:solidFill>
                <a:latin typeface="BloomSpeakOT-Bold"/>
                <a:cs typeface="BloomSpeakOT-Bold"/>
              </a:defRPr>
            </a:lvl1pPr>
            <a:lvl2pPr>
              <a:defRPr b="0" i="0">
                <a:latin typeface="BloomSpeakOT-Regular"/>
                <a:cs typeface="BloomSpeakOT-Regular"/>
              </a:defRPr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Main heading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372534" y="6451600"/>
            <a:ext cx="173634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C0F32B15-7181-BA4F-9198-E008C04558E5}" type="slidenum">
              <a:rPr lang="en-US" sz="1200" b="0" i="0" baseline="0" smtClean="0">
                <a:solidFill>
                  <a:srgbClr val="3C3C3B"/>
                </a:solidFill>
                <a:latin typeface="BloomSpeakOT-Regular"/>
                <a:cs typeface="BloomSpeakOT-Regular"/>
              </a:rPr>
              <a:t>‹#›</a:t>
            </a:fld>
            <a:endParaRPr lang="en-US" sz="1200" b="0" i="0" baseline="0">
              <a:solidFill>
                <a:srgbClr val="3C3C3B"/>
              </a:solidFill>
              <a:latin typeface="BloomSpeakOT-Regular"/>
              <a:cs typeface="BloomSpeakOT-Regular"/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015999" y="1585479"/>
            <a:ext cx="10160000" cy="400198"/>
          </a:xfrm>
          <a:prstGeom prst="rect">
            <a:avLst/>
          </a:prstGeom>
        </p:spPr>
        <p:txBody>
          <a:bodyPr vert="horz" lIns="0" tIns="0" rIns="0" bIns="0" numCol="1"/>
          <a:lstStyle>
            <a:lvl1pPr>
              <a:lnSpc>
                <a:spcPts val="2400"/>
              </a:lnSpc>
              <a:spcBef>
                <a:spcPts val="0"/>
              </a:spcBef>
              <a:defRPr sz="2000" b="0" i="0">
                <a:solidFill>
                  <a:srgbClr val="69B39D"/>
                </a:solidFill>
                <a:latin typeface="BloomSpeakOT-Heavy"/>
                <a:cs typeface="BloomSpeakOT-Bold"/>
              </a:defRPr>
            </a:lvl1pPr>
            <a:lvl2pPr>
              <a:defRPr b="0" i="0">
                <a:latin typeface="BloomSpeakOT-Regular"/>
                <a:cs typeface="BloomSpeakOT-Regular"/>
              </a:defRPr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15999" y="2108200"/>
            <a:ext cx="10160000" cy="4074476"/>
          </a:xfrm>
          <a:prstGeom prst="rect">
            <a:avLst/>
          </a:prstGeom>
        </p:spPr>
        <p:txBody>
          <a:bodyPr vert="horz" lIns="0" tIns="0" rIns="0" bIns="0" numCol="2" spcCol="177800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Font typeface="Arial"/>
              <a:buNone/>
              <a:defRPr sz="1600" b="0" i="0" baseline="0">
                <a:solidFill>
                  <a:srgbClr val="3C3C3B"/>
                </a:solidFill>
                <a:latin typeface="Bloom Speak OT"/>
                <a:cs typeface="BloomSpeakOT-Bold"/>
              </a:defRPr>
            </a:lvl1pPr>
            <a:lvl2pPr>
              <a:defRPr b="0" i="0">
                <a:latin typeface="BloomSpeakOT-Regular"/>
                <a:cs typeface="BloomSpeakOT-Regular"/>
              </a:defRPr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Body copy 2 column</a:t>
            </a:r>
          </a:p>
        </p:txBody>
      </p:sp>
    </p:spTree>
    <p:extLst>
      <p:ext uri="{BB962C8B-B14F-4D97-AF65-F5344CB8AC3E}">
        <p14:creationId xmlns:p14="http://schemas.microsoft.com/office/powerpoint/2010/main" val="1006780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12267" y="1"/>
            <a:ext cx="7179733" cy="24761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15999" y="1143000"/>
            <a:ext cx="10160000" cy="526290"/>
          </a:xfrm>
          <a:prstGeom prst="rect">
            <a:avLst/>
          </a:prstGeom>
        </p:spPr>
        <p:txBody>
          <a:bodyPr vert="horz" lIns="0" tIns="0" rIns="0" bIns="0" numCol="1"/>
          <a:lstStyle>
            <a:lvl1pPr>
              <a:lnSpc>
                <a:spcPts val="3600"/>
              </a:lnSpc>
              <a:spcBef>
                <a:spcPts val="0"/>
              </a:spcBef>
              <a:defRPr sz="3200" b="0" i="0">
                <a:solidFill>
                  <a:srgbClr val="69B39D"/>
                </a:solidFill>
                <a:latin typeface="BloomSpeakOT-Bold"/>
                <a:cs typeface="BloomSpeakOT-Bold"/>
              </a:defRPr>
            </a:lvl1pPr>
            <a:lvl2pPr>
              <a:defRPr b="0" i="0">
                <a:latin typeface="BloomSpeakOT-Regular"/>
                <a:cs typeface="BloomSpeakOT-Regular"/>
              </a:defRPr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Main heading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372534" y="6451600"/>
            <a:ext cx="173634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C0F32B15-7181-BA4F-9198-E008C04558E5}" type="slidenum">
              <a:rPr lang="en-US" sz="1200" b="0" i="0" baseline="0" smtClean="0">
                <a:solidFill>
                  <a:srgbClr val="3C3C3B"/>
                </a:solidFill>
                <a:latin typeface="BloomSpeakOT-Regular"/>
                <a:cs typeface="BloomSpeakOT-Regular"/>
              </a:rPr>
              <a:t>‹#›</a:t>
            </a:fld>
            <a:endParaRPr lang="en-US" sz="1200" b="0" i="0" baseline="0">
              <a:solidFill>
                <a:srgbClr val="3C3C3B"/>
              </a:solidFill>
              <a:latin typeface="BloomSpeakOT-Regular"/>
              <a:cs typeface="BloomSpeakOT-Regular"/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015999" y="1585479"/>
            <a:ext cx="10160000" cy="400198"/>
          </a:xfrm>
          <a:prstGeom prst="rect">
            <a:avLst/>
          </a:prstGeom>
        </p:spPr>
        <p:txBody>
          <a:bodyPr vert="horz" lIns="0" tIns="0" rIns="0" bIns="0" numCol="1"/>
          <a:lstStyle>
            <a:lvl1pPr>
              <a:lnSpc>
                <a:spcPts val="2400"/>
              </a:lnSpc>
              <a:spcBef>
                <a:spcPts val="0"/>
              </a:spcBef>
              <a:defRPr sz="2000" b="0" i="0">
                <a:solidFill>
                  <a:srgbClr val="69B39D"/>
                </a:solidFill>
                <a:latin typeface="BloomSpeakOT-Heavy"/>
                <a:cs typeface="BloomSpeakOT-Bold"/>
              </a:defRPr>
            </a:lvl1pPr>
            <a:lvl2pPr>
              <a:defRPr b="0" i="0">
                <a:latin typeface="BloomSpeakOT-Regular"/>
                <a:cs typeface="BloomSpeakOT-Regular"/>
              </a:defRPr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15999" y="2108201"/>
            <a:ext cx="4880687" cy="3778427"/>
          </a:xfrm>
          <a:prstGeom prst="rect">
            <a:avLst/>
          </a:prstGeom>
        </p:spPr>
        <p:txBody>
          <a:bodyPr vert="horz" lIns="0" tIns="0" rIns="0" bIns="0" numCol="1" spcCol="177800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Font typeface="Arial"/>
              <a:buNone/>
              <a:defRPr sz="1600" b="0" i="0" baseline="0">
                <a:solidFill>
                  <a:srgbClr val="3C3C3B"/>
                </a:solidFill>
                <a:latin typeface="Bloom Speak OT"/>
                <a:cs typeface="BloomSpeakOT-Bold"/>
              </a:defRPr>
            </a:lvl1pPr>
            <a:lvl2pPr>
              <a:defRPr b="0" i="0">
                <a:latin typeface="BloomSpeakOT-Regular"/>
                <a:cs typeface="BloomSpeakOT-Regular"/>
              </a:defRPr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Body copy 1 column with image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6214532" y="2108200"/>
            <a:ext cx="4961467" cy="292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0" rIns="0" bIns="0" anchor="ctr"/>
          <a:lstStyle>
            <a:lvl1pPr algn="ctr">
              <a:spcBef>
                <a:spcPts val="0"/>
              </a:spcBef>
              <a:defRPr kern="1200" baseline="0">
                <a:latin typeface="Bloom Speak OT"/>
              </a:defRPr>
            </a:lvl1pPr>
          </a:lstStyle>
          <a:p>
            <a:r>
              <a:rPr lang="en-US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461197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221DA-1767-0796-BF9A-D01ACAE13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06896-D919-3BEA-67FD-DD52BC796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135DA-6871-7E90-8E0C-2BBE19E6D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669E-2D1F-4205-B56C-B62624085D11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A38A4-8395-7429-17CC-C067AEC35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78B28-076C-5491-5616-EFAE9360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C75E6-717B-4E2A-8D4F-1A7CF2D38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990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032000" y="1397000"/>
          <a:ext cx="8128000" cy="296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9823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0" r:id="rId2"/>
    <p:sldLayoutId id="2147483661" r:id="rId3"/>
    <p:sldLayoutId id="2147483662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E7530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rgbClr val="5A5A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d55UGal_0BM?feature=oembed" TargetMode="Externa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4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nature&#10;&#10;Description automatically generated">
            <a:extLst>
              <a:ext uri="{FF2B5EF4-FFF2-40B4-BE49-F238E27FC236}">
                <a16:creationId xmlns:a16="http://schemas.microsoft.com/office/drawing/2014/main" id="{FFE2FCDB-08D7-E1CF-E443-5FFCB749F5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52500" y="0"/>
            <a:ext cx="10287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664CF3C-EFAC-46A4-1388-A7825F247C9C}"/>
              </a:ext>
            </a:extLst>
          </p:cNvPr>
          <p:cNvSpPr/>
          <p:nvPr/>
        </p:nvSpPr>
        <p:spPr>
          <a:xfrm>
            <a:off x="370036" y="5601437"/>
            <a:ext cx="10908405" cy="11234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95370F-2C6A-AC39-4870-8109941B2DF8}"/>
              </a:ext>
            </a:extLst>
          </p:cNvPr>
          <p:cNvSpPr/>
          <p:nvPr/>
        </p:nvSpPr>
        <p:spPr>
          <a:xfrm>
            <a:off x="641797" y="329673"/>
            <a:ext cx="10908405" cy="1010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26367" y="637472"/>
            <a:ext cx="10213133" cy="4759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4400" kern="3200" spc="-30" dirty="0">
                <a:ln>
                  <a:solidFill>
                    <a:srgbClr val="69B39D"/>
                  </a:solidFill>
                </a:ln>
                <a:solidFill>
                  <a:srgbClr val="6FB39D"/>
                </a:solidFill>
                <a:latin typeface="Calibri" panose="020F0502020204030204" pitchFamily="34" charset="0"/>
                <a:cs typeface="BloomSpeakOT-Regular"/>
              </a:rPr>
              <a:t>Understanding Fast Fashion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8200" y="5026093"/>
            <a:ext cx="2463800" cy="1829605"/>
          </a:xfrm>
          <a:prstGeom prst="rect">
            <a:avLst/>
          </a:prstGeom>
        </p:spPr>
      </p:pic>
      <p:pic>
        <p:nvPicPr>
          <p:cNvPr id="8" name="Picture 7" descr="KWT-icon-corner-white.png"/>
          <p:cNvPicPr>
            <a:picLocks noChangeAspect="1"/>
          </p:cNvPicPr>
          <p:nvPr/>
        </p:nvPicPr>
        <p:blipFill rotWithShape="1">
          <a:blip r:embed="rId4" cstate="screen">
            <a:duotone>
              <a:prstClr val="black"/>
              <a:srgbClr val="6FB39D">
                <a:tint val="45000"/>
                <a:satMod val="400000"/>
              </a:srgbClr>
            </a:duotone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5612" y="163525"/>
            <a:ext cx="4260138" cy="189982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12269C2-716F-E12E-2484-421494B40662}"/>
              </a:ext>
            </a:extLst>
          </p:cNvPr>
          <p:cNvGrpSpPr/>
          <p:nvPr/>
        </p:nvGrpSpPr>
        <p:grpSpPr>
          <a:xfrm>
            <a:off x="1127805" y="5646950"/>
            <a:ext cx="1718035" cy="1139658"/>
            <a:chOff x="0" y="114969"/>
            <a:chExt cx="1669858" cy="110740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9E3E78B-AC6F-1A52-ED03-9FB9016D8E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114969"/>
              <a:ext cx="895350" cy="11074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11" descr="A close up of a sign&#10;&#10;Description automatically generated">
              <a:extLst>
                <a:ext uri="{FF2B5EF4-FFF2-40B4-BE49-F238E27FC236}">
                  <a16:creationId xmlns:a16="http://schemas.microsoft.com/office/drawing/2014/main" id="{28E8FDFF-5574-9B50-8BFD-9069D4CEB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0093" y="170121"/>
              <a:ext cx="659765" cy="9251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1723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DEF1819-B6F8-8D6F-CBC0-01BA4570B24C}"/>
              </a:ext>
            </a:extLst>
          </p:cNvPr>
          <p:cNvSpPr txBox="1"/>
          <p:nvPr/>
        </p:nvSpPr>
        <p:spPr>
          <a:xfrm>
            <a:off x="896204" y="1700854"/>
            <a:ext cx="10578518" cy="993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Fast fashion is the mass production and sale of cheaply made clothing, often closely following the changing fashion trends.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92E8B4-005F-F5AF-2A24-D8AB8A031413}"/>
              </a:ext>
            </a:extLst>
          </p:cNvPr>
          <p:cNvSpPr txBox="1"/>
          <p:nvPr/>
        </p:nvSpPr>
        <p:spPr>
          <a:xfrm>
            <a:off x="2746456" y="3001651"/>
            <a:ext cx="6699088" cy="1264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production of clothing has become faster and cheaper as a result of more advanced technology and the use of lower cost labour overseas. With lower prices, people have been buying clothes more frequently to keep up with the latest trends.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21AA3BBD-3F9E-C78B-B8A2-F21F7DC254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4342" y="934705"/>
            <a:ext cx="10160000" cy="526290"/>
          </a:xfrm>
        </p:spPr>
        <p:txBody>
          <a:bodyPr/>
          <a:lstStyle/>
          <a:p>
            <a:r>
              <a:rPr lang="en-US" sz="3600" b="1" dirty="0">
                <a:latin typeface="Calibri" panose="020F0502020204030204" pitchFamily="34" charset="0"/>
              </a:rPr>
              <a:t>What is Fast Fashion?</a:t>
            </a:r>
          </a:p>
        </p:txBody>
      </p:sp>
      <p:pic>
        <p:nvPicPr>
          <p:cNvPr id="1026" name="Picture 2" descr="Primark – Logos, brands and logotypes">
            <a:extLst>
              <a:ext uri="{FF2B5EF4-FFF2-40B4-BE49-F238E27FC236}">
                <a16:creationId xmlns:a16="http://schemas.microsoft.com/office/drawing/2014/main" id="{CB7E29A5-E71E-6B8E-EC76-9FA064A4F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4945" y="5021050"/>
            <a:ext cx="451485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&amp;M Logo, history, meaning, symbol, PNG">
            <a:extLst>
              <a:ext uri="{FF2B5EF4-FFF2-40B4-BE49-F238E27FC236}">
                <a16:creationId xmlns:a16="http://schemas.microsoft.com/office/drawing/2014/main" id="{5584E111-8B21-62C7-BD6E-37624D823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46286" y="5354425"/>
            <a:ext cx="1928468" cy="108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ports Direct introduced a new logo">
            <a:extLst>
              <a:ext uri="{FF2B5EF4-FFF2-40B4-BE49-F238E27FC236}">
                <a16:creationId xmlns:a16="http://schemas.microsoft.com/office/drawing/2014/main" id="{6AC376E3-300E-ABCB-3CE2-340641254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0892" y="4004650"/>
            <a:ext cx="1022020" cy="57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Q&amp;A: Does New Look Franchise in the UK?">
            <a:extLst>
              <a:ext uri="{FF2B5EF4-FFF2-40B4-BE49-F238E27FC236}">
                <a16:creationId xmlns:a16="http://schemas.microsoft.com/office/drawing/2014/main" id="{DF2DA56D-5041-B4B1-E831-3F9994698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069" y="3588511"/>
            <a:ext cx="2149539" cy="140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opman – Logos Download">
            <a:extLst>
              <a:ext uri="{FF2B5EF4-FFF2-40B4-BE49-F238E27FC236}">
                <a16:creationId xmlns:a16="http://schemas.microsoft.com/office/drawing/2014/main" id="{6BE57A93-05F8-A8A9-B1FE-1774771C4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5543" y="6114997"/>
            <a:ext cx="3085729" cy="52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Zara Logo and symbol, meaning, history, PNG">
            <a:extLst>
              <a:ext uri="{FF2B5EF4-FFF2-40B4-BE49-F238E27FC236}">
                <a16:creationId xmlns:a16="http://schemas.microsoft.com/office/drawing/2014/main" id="{CA42C5AB-F5D5-16DB-5334-0023F4BED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5664" y="4971770"/>
            <a:ext cx="1600827" cy="89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Gap – Logos Download">
            <a:extLst>
              <a:ext uri="{FF2B5EF4-FFF2-40B4-BE49-F238E27FC236}">
                <a16:creationId xmlns:a16="http://schemas.microsoft.com/office/drawing/2014/main" id="{87F5D757-DDEB-4168-9109-E9A810EDE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571" y="5420947"/>
            <a:ext cx="1253267" cy="125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71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The Fast Fashion Problem - Behind the News">
            <a:hlinkClick r:id="" action="ppaction://media"/>
            <a:extLst>
              <a:ext uri="{FF2B5EF4-FFF2-40B4-BE49-F238E27FC236}">
                <a16:creationId xmlns:a16="http://schemas.microsoft.com/office/drawing/2014/main" id="{A9B50905-2BBA-FC98-EFB5-D2C5FED4285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2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2FF8A16-7404-CA65-6E3B-A9D10E46F9CE}"/>
              </a:ext>
            </a:extLst>
          </p:cNvPr>
          <p:cNvGrpSpPr/>
          <p:nvPr/>
        </p:nvGrpSpPr>
        <p:grpSpPr>
          <a:xfrm>
            <a:off x="367644" y="0"/>
            <a:ext cx="11824355" cy="6858000"/>
            <a:chOff x="776430" y="0"/>
            <a:chExt cx="10639139" cy="6858000"/>
          </a:xfrm>
        </p:grpSpPr>
        <p:pic>
          <p:nvPicPr>
            <p:cNvPr id="10" name="Picture 9" descr="Diagram&#10;&#10;Description automatically generated">
              <a:extLst>
                <a:ext uri="{FF2B5EF4-FFF2-40B4-BE49-F238E27FC236}">
                  <a16:creationId xmlns:a16="http://schemas.microsoft.com/office/drawing/2014/main" id="{7A5218C8-04B4-BA9E-4DBA-E14A300A7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6430" y="0"/>
              <a:ext cx="10639139" cy="685800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6C1A30-5590-682F-7985-30EC76D44B0D}"/>
                </a:ext>
              </a:extLst>
            </p:cNvPr>
            <p:cNvSpPr/>
            <p:nvPr/>
          </p:nvSpPr>
          <p:spPr>
            <a:xfrm>
              <a:off x="9875520" y="3320716"/>
              <a:ext cx="741145" cy="1082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2445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21AA3BBD-3F9E-C78B-B8A2-F21F7DC254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0330" y="727315"/>
            <a:ext cx="9031944" cy="526290"/>
          </a:xfrm>
        </p:spPr>
        <p:txBody>
          <a:bodyPr/>
          <a:lstStyle/>
          <a:p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 Responsibility 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4A9B09-4F3C-A66B-ACC2-A3B631073D3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555" y="1476604"/>
            <a:ext cx="4391222" cy="436801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794FABDC-94C3-80E2-DDE1-C76B6AC8724B}"/>
              </a:ext>
            </a:extLst>
          </p:cNvPr>
          <p:cNvSpPr txBox="1">
            <a:spLocks/>
          </p:cNvSpPr>
          <p:nvPr/>
        </p:nvSpPr>
        <p:spPr>
          <a:xfrm>
            <a:off x="780330" y="1718700"/>
            <a:ext cx="4017913" cy="526290"/>
          </a:xfrm>
          <a:prstGeom prst="rect">
            <a:avLst/>
          </a:prstGeom>
        </p:spPr>
        <p:txBody>
          <a:bodyPr vert="horz" lIns="0" tIns="0" rIns="0" bIns="0" numCol="1"/>
          <a:lstStyle>
            <a:lvl1pPr marL="0" indent="0" algn="l" defTabSz="457200" rtl="0" eaLnBrk="1" latinLnBrk="0" hangingPunct="1">
              <a:lnSpc>
                <a:spcPts val="3600"/>
              </a:lnSpc>
              <a:spcBef>
                <a:spcPts val="0"/>
              </a:spcBef>
              <a:buFont typeface="Arial"/>
              <a:buNone/>
              <a:defRPr sz="3200" b="0" i="0" kern="1200">
                <a:solidFill>
                  <a:srgbClr val="69B39D"/>
                </a:solidFill>
                <a:latin typeface="BloomSpeakOT-Bold"/>
                <a:ea typeface="+mn-ea"/>
                <a:cs typeface="BloomSpeakOT-Bol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BloomSpeakOT-Regular"/>
                <a:ea typeface="+mn-ea"/>
                <a:cs typeface="BloomSpeakOT-Regular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Decisions we all make when choosing what we buy, wear and, dispose of have a huge impact on the environment.  </a:t>
            </a:r>
          </a:p>
          <a:p>
            <a:pPr>
              <a:lnSpc>
                <a:spcPct val="100000"/>
              </a:lnSpc>
            </a:pP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UK, we all buy LOADS of ‘stuff’ and it is a huge part of our carbon footprint.  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004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21AA3BBD-3F9E-C78B-B8A2-F21F7DC254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0330" y="727315"/>
            <a:ext cx="9031944" cy="526290"/>
          </a:xfrm>
        </p:spPr>
        <p:txBody>
          <a:bodyPr/>
          <a:lstStyle/>
          <a:p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 Responsibility 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pic>
        <p:nvPicPr>
          <p:cNvPr id="3" name="Picture 2" descr="A black t-shirt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FA5F69E2-7B5F-8DF4-E56C-75B95E4B9D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759" y="490538"/>
            <a:ext cx="5449347" cy="6129098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7620A5-7640-9FBB-A8C8-54E46277CFD5}"/>
              </a:ext>
            </a:extLst>
          </p:cNvPr>
          <p:cNvSpPr txBox="1"/>
          <p:nvPr/>
        </p:nvSpPr>
        <p:spPr>
          <a:xfrm>
            <a:off x="6186341" y="626882"/>
            <a:ext cx="5291663" cy="7496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4000" dirty="0">
                <a:solidFill>
                  <a:srgbClr val="69B39D"/>
                </a:solidFill>
                <a:effectLst/>
                <a:latin typeface="+mj-lt"/>
                <a:ea typeface="+mj-ea"/>
                <a:cs typeface="+mj-cs"/>
              </a:rPr>
              <a:t>The T-Shirt Investigation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293BA3-5AF3-36B8-9979-56D2BBB1F211}"/>
              </a:ext>
            </a:extLst>
          </p:cNvPr>
          <p:cNvSpPr txBox="1"/>
          <p:nvPr/>
        </p:nvSpPr>
        <p:spPr>
          <a:xfrm>
            <a:off x="5910606" y="1476999"/>
            <a:ext cx="6018635" cy="4754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900" dirty="0"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43A64D-301D-E300-D6DA-9750264E3C08}"/>
              </a:ext>
            </a:extLst>
          </p:cNvPr>
          <p:cNvSpPr txBox="1"/>
          <p:nvPr/>
        </p:nvSpPr>
        <p:spPr>
          <a:xfrm>
            <a:off x="6186341" y="1521124"/>
            <a:ext cx="57429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Whilst carrying out your research, consider the following to feedback when finished: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How far do the clothes have to travel to get to the buyer?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Is information about the materials easy to find?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How sustainable/eco-friendly do you think each t-shirt is?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Is there any information about end of use/life care?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Any other interesting points you’d like to share?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How do you feel about buying new clothes having done this research? What changes could you make?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srgbClr val="69B39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69B39D"/>
                </a:solidFill>
              </a:rPr>
              <a:t>Consider what other options are there other than buying new clothes?</a:t>
            </a:r>
          </a:p>
        </p:txBody>
      </p:sp>
    </p:spTree>
    <p:extLst>
      <p:ext uri="{BB962C8B-B14F-4D97-AF65-F5344CB8AC3E}">
        <p14:creationId xmlns:p14="http://schemas.microsoft.com/office/powerpoint/2010/main" val="2178754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WT-icon-corner-white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4728" y="285955"/>
            <a:ext cx="4987522" cy="22242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9B3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KWT-Portrait-white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8039" y="2774950"/>
            <a:ext cx="815925" cy="1308100"/>
          </a:xfrm>
          <a:prstGeom prst="rect">
            <a:avLst/>
          </a:prstGeom>
        </p:spPr>
      </p:pic>
      <p:pic>
        <p:nvPicPr>
          <p:cNvPr id="4" name="Picture 3" descr="social-media-icons-white.gi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6431" y="6540053"/>
            <a:ext cx="495300" cy="1143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03400" y="6459960"/>
            <a:ext cx="772550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sz="600" err="1">
                <a:solidFill>
                  <a:schemeClr val="bg1"/>
                </a:solidFill>
                <a:latin typeface="BloomSpeakOT-Regular"/>
                <a:cs typeface="BloomSpeakOT-Regular"/>
              </a:rPr>
              <a:t>Cadwch</a:t>
            </a:r>
            <a:r>
              <a:rPr lang="en-US" sz="600">
                <a:solidFill>
                  <a:schemeClr val="bg1"/>
                </a:solidFill>
                <a:latin typeface="BloomSpeakOT-Regular"/>
                <a:cs typeface="BloomSpeakOT-Regular"/>
              </a:rPr>
              <a:t> </a:t>
            </a:r>
            <a:r>
              <a:rPr lang="en-US" sz="600" err="1">
                <a:solidFill>
                  <a:schemeClr val="bg1"/>
                </a:solidFill>
                <a:latin typeface="BloomSpeakOT-Regular"/>
                <a:cs typeface="BloomSpeakOT-Regular"/>
              </a:rPr>
              <a:t>Gymru’n</a:t>
            </a:r>
            <a:r>
              <a:rPr lang="en-US" sz="600">
                <a:solidFill>
                  <a:schemeClr val="bg1"/>
                </a:solidFill>
                <a:latin typeface="BloomSpeakOT-Regular"/>
                <a:cs typeface="BloomSpeakOT-Regular"/>
              </a:rPr>
              <a:t> </a:t>
            </a:r>
            <a:r>
              <a:rPr lang="en-US" sz="600" err="1">
                <a:solidFill>
                  <a:schemeClr val="bg1"/>
                </a:solidFill>
                <a:latin typeface="BloomSpeakOT-Regular"/>
                <a:cs typeface="BloomSpeakOT-Regular"/>
              </a:rPr>
              <a:t>Daclus</a:t>
            </a:r>
            <a:r>
              <a:rPr lang="en-US" sz="600">
                <a:solidFill>
                  <a:schemeClr val="bg1"/>
                </a:solidFill>
                <a:latin typeface="BloomSpeakOT-Regular"/>
                <a:cs typeface="BloomSpeakOT-Regular"/>
              </a:rPr>
              <a:t> </a:t>
            </a:r>
            <a:r>
              <a:rPr lang="en-US" sz="600" err="1">
                <a:solidFill>
                  <a:schemeClr val="bg1"/>
                </a:solidFill>
                <a:latin typeface="BloomSpeakOT-Regular"/>
                <a:cs typeface="BloomSpeakOT-Regular"/>
              </a:rPr>
              <a:t>yn</a:t>
            </a:r>
            <a:r>
              <a:rPr lang="en-US" sz="600">
                <a:solidFill>
                  <a:schemeClr val="bg1"/>
                </a:solidFill>
                <a:latin typeface="BloomSpeakOT-Regular"/>
                <a:cs typeface="BloomSpeakOT-Regular"/>
              </a:rPr>
              <a:t> </a:t>
            </a:r>
            <a:r>
              <a:rPr lang="en-US" sz="600" err="1">
                <a:solidFill>
                  <a:schemeClr val="bg1"/>
                </a:solidFill>
                <a:latin typeface="BloomSpeakOT-Regular"/>
                <a:cs typeface="BloomSpeakOT-Regular"/>
              </a:rPr>
              <a:t>gwmni</a:t>
            </a:r>
            <a:r>
              <a:rPr lang="en-US" sz="600">
                <a:solidFill>
                  <a:schemeClr val="bg1"/>
                </a:solidFill>
                <a:latin typeface="BloomSpeakOT-Regular"/>
                <a:cs typeface="BloomSpeakOT-Regular"/>
              </a:rPr>
              <a:t> </a:t>
            </a:r>
            <a:r>
              <a:rPr lang="en-US" sz="600" err="1">
                <a:solidFill>
                  <a:schemeClr val="bg1"/>
                </a:solidFill>
                <a:latin typeface="BloomSpeakOT-Regular"/>
                <a:cs typeface="BloomSpeakOT-Regular"/>
              </a:rPr>
              <a:t>wedi</a:t>
            </a:r>
            <a:r>
              <a:rPr lang="en-US" sz="600">
                <a:solidFill>
                  <a:schemeClr val="bg1"/>
                </a:solidFill>
                <a:latin typeface="BloomSpeakOT-Regular"/>
                <a:cs typeface="BloomSpeakOT-Regular"/>
              </a:rPr>
              <a:t> </a:t>
            </a:r>
            <a:r>
              <a:rPr lang="en-US" sz="600" err="1">
                <a:solidFill>
                  <a:schemeClr val="bg1"/>
                </a:solidFill>
                <a:latin typeface="BloomSpeakOT-Regular"/>
                <a:cs typeface="BloomSpeakOT-Regular"/>
              </a:rPr>
              <a:t>ei</a:t>
            </a:r>
            <a:r>
              <a:rPr lang="en-US" sz="600">
                <a:solidFill>
                  <a:schemeClr val="bg1"/>
                </a:solidFill>
                <a:latin typeface="BloomSpeakOT-Regular"/>
                <a:cs typeface="BloomSpeakOT-Regular"/>
              </a:rPr>
              <a:t> </a:t>
            </a:r>
            <a:r>
              <a:rPr lang="en-US" sz="600" err="1">
                <a:solidFill>
                  <a:schemeClr val="bg1"/>
                </a:solidFill>
                <a:latin typeface="BloomSpeakOT-Regular"/>
                <a:cs typeface="BloomSpeakOT-Regular"/>
              </a:rPr>
              <a:t>gyfyngu</a:t>
            </a:r>
            <a:r>
              <a:rPr lang="en-US" sz="600">
                <a:solidFill>
                  <a:schemeClr val="bg1"/>
                </a:solidFill>
                <a:latin typeface="BloomSpeakOT-Regular"/>
                <a:cs typeface="BloomSpeakOT-Regular"/>
              </a:rPr>
              <a:t> </a:t>
            </a:r>
            <a:r>
              <a:rPr lang="en-US" sz="600" err="1">
                <a:solidFill>
                  <a:schemeClr val="bg1"/>
                </a:solidFill>
                <a:latin typeface="BloomSpeakOT-Regular"/>
                <a:cs typeface="BloomSpeakOT-Regular"/>
              </a:rPr>
              <a:t>trwy</a:t>
            </a:r>
            <a:r>
              <a:rPr lang="en-US" sz="600">
                <a:solidFill>
                  <a:schemeClr val="bg1"/>
                </a:solidFill>
                <a:latin typeface="BloomSpeakOT-Regular"/>
                <a:cs typeface="BloomSpeakOT-Regular"/>
              </a:rPr>
              <a:t> </a:t>
            </a:r>
            <a:r>
              <a:rPr lang="en-US" sz="600" err="1">
                <a:solidFill>
                  <a:schemeClr val="bg1"/>
                </a:solidFill>
                <a:latin typeface="BloomSpeakOT-Regular"/>
                <a:cs typeface="BloomSpeakOT-Regular"/>
              </a:rPr>
              <a:t>warant</a:t>
            </a:r>
            <a:r>
              <a:rPr lang="en-US" sz="600">
                <a:solidFill>
                  <a:schemeClr val="bg1"/>
                </a:solidFill>
                <a:latin typeface="BloomSpeakOT-Regular"/>
                <a:cs typeface="BloomSpeakOT-Regular"/>
              </a:rPr>
              <a:t>. </a:t>
            </a:r>
            <a:r>
              <a:rPr lang="en-US" sz="600" err="1">
                <a:solidFill>
                  <a:schemeClr val="bg1"/>
                </a:solidFill>
                <a:latin typeface="BloomSpeakOT-Regular"/>
                <a:cs typeface="BloomSpeakOT-Regular"/>
              </a:rPr>
              <a:t>Rhif</a:t>
            </a:r>
            <a:r>
              <a:rPr lang="en-US" sz="600">
                <a:solidFill>
                  <a:schemeClr val="bg1"/>
                </a:solidFill>
                <a:latin typeface="BloomSpeakOT-Regular"/>
                <a:cs typeface="BloomSpeakOT-Regular"/>
              </a:rPr>
              <a:t> </a:t>
            </a:r>
            <a:r>
              <a:rPr lang="en-US" sz="600" err="1">
                <a:solidFill>
                  <a:schemeClr val="bg1"/>
                </a:solidFill>
                <a:latin typeface="BloomSpeakOT-Regular"/>
                <a:cs typeface="BloomSpeakOT-Regular"/>
              </a:rPr>
              <a:t>Cwmni</a:t>
            </a:r>
            <a:r>
              <a:rPr lang="en-US" sz="600">
                <a:solidFill>
                  <a:schemeClr val="bg1"/>
                </a:solidFill>
                <a:latin typeface="BloomSpeakOT-Regular"/>
                <a:cs typeface="BloomSpeakOT-Regular"/>
              </a:rPr>
              <a:t>: 4011164 </a:t>
            </a:r>
            <a:r>
              <a:rPr lang="en-US" sz="600" err="1">
                <a:solidFill>
                  <a:schemeClr val="bg1"/>
                </a:solidFill>
                <a:latin typeface="BloomSpeakOT-Regular"/>
                <a:cs typeface="BloomSpeakOT-Regular"/>
              </a:rPr>
              <a:t>Rhif</a:t>
            </a:r>
            <a:r>
              <a:rPr lang="en-US" sz="600">
                <a:solidFill>
                  <a:schemeClr val="bg1"/>
                </a:solidFill>
                <a:latin typeface="BloomSpeakOT-Regular"/>
                <a:cs typeface="BloomSpeakOT-Regular"/>
              </a:rPr>
              <a:t> </a:t>
            </a:r>
            <a:r>
              <a:rPr lang="en-US" sz="600" err="1">
                <a:solidFill>
                  <a:schemeClr val="bg1"/>
                </a:solidFill>
                <a:latin typeface="BloomSpeakOT-Regular"/>
                <a:cs typeface="BloomSpeakOT-Regular"/>
              </a:rPr>
              <a:t>Elusen</a:t>
            </a:r>
            <a:r>
              <a:rPr lang="en-US" sz="600">
                <a:solidFill>
                  <a:schemeClr val="bg1"/>
                </a:solidFill>
                <a:latin typeface="BloomSpeakOT-Regular"/>
                <a:cs typeface="BloomSpeakOT-Regular"/>
              </a:rPr>
              <a:t>: 1082058 </a:t>
            </a:r>
            <a:r>
              <a:rPr lang="en-US" sz="600" err="1">
                <a:solidFill>
                  <a:schemeClr val="bg1"/>
                </a:solidFill>
                <a:latin typeface="BloomSpeakOT-Regular"/>
                <a:cs typeface="BloomSpeakOT-Regular"/>
              </a:rPr>
              <a:t>Rhif</a:t>
            </a:r>
            <a:r>
              <a:rPr lang="en-US" sz="600">
                <a:solidFill>
                  <a:schemeClr val="bg1"/>
                </a:solidFill>
                <a:latin typeface="BloomSpeakOT-Regular"/>
                <a:cs typeface="BloomSpeakOT-Regular"/>
              </a:rPr>
              <a:t> TAW: 850 3958 13 </a:t>
            </a:r>
          </a:p>
          <a:p>
            <a:pPr>
              <a:lnSpc>
                <a:spcPts val="700"/>
              </a:lnSpc>
            </a:pPr>
            <a:r>
              <a:rPr lang="en-US" sz="600">
                <a:solidFill>
                  <a:schemeClr val="bg1"/>
                </a:solidFill>
                <a:latin typeface="BloomSpeakOT-Regular"/>
                <a:cs typeface="BloomSpeakOT-Regular"/>
              </a:rPr>
              <a:t>Keep Wales Tidy is a Company Limited by Guarantee. Company Registration Number: 4011164 Charity Registration Number: 1082058 VAT Registration Number: 850 3958 13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803401" y="6108701"/>
            <a:ext cx="4735391" cy="278015"/>
            <a:chOff x="279400" y="6108700"/>
            <a:chExt cx="4735391" cy="278015"/>
          </a:xfrm>
        </p:grpSpPr>
        <p:sp>
          <p:nvSpPr>
            <p:cNvPr id="9" name="TextBox 8"/>
            <p:cNvSpPr txBox="1"/>
            <p:nvPr/>
          </p:nvSpPr>
          <p:spPr>
            <a:xfrm>
              <a:off x="279400" y="6108700"/>
              <a:ext cx="473539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n-US" sz="900">
                  <a:solidFill>
                    <a:schemeClr val="bg1"/>
                  </a:solidFill>
                  <a:latin typeface="BloomSpeakOT-Regular"/>
                  <a:cs typeface="BloomSpeakOT-Regular"/>
                </a:rPr>
                <a:t>33-35 </a:t>
              </a:r>
              <a:r>
                <a:rPr lang="en-US" sz="900" err="1">
                  <a:solidFill>
                    <a:schemeClr val="bg1"/>
                  </a:solidFill>
                  <a:latin typeface="BloomSpeakOT-Regular"/>
                  <a:cs typeface="BloomSpeakOT-Regular"/>
                </a:rPr>
                <a:t>Heol</a:t>
              </a:r>
              <a:r>
                <a:rPr lang="en-US" sz="900">
                  <a:solidFill>
                    <a:schemeClr val="bg1"/>
                  </a:solidFill>
                  <a:latin typeface="BloomSpeakOT-Regular"/>
                  <a:cs typeface="BloomSpeakOT-Regular"/>
                </a:rPr>
                <a:t> </a:t>
              </a:r>
              <a:r>
                <a:rPr lang="en-US" sz="900" err="1">
                  <a:solidFill>
                    <a:schemeClr val="bg1"/>
                  </a:solidFill>
                  <a:latin typeface="BloomSpeakOT-Regular"/>
                  <a:cs typeface="BloomSpeakOT-Regular"/>
                </a:rPr>
                <a:t>yr</a:t>
              </a:r>
              <a:r>
                <a:rPr lang="en-US" sz="900">
                  <a:solidFill>
                    <a:schemeClr val="bg1"/>
                  </a:solidFill>
                  <a:latin typeface="BloomSpeakOT-Regular"/>
                  <a:cs typeface="BloomSpeakOT-Regular"/>
                </a:rPr>
                <a:t> </a:t>
              </a:r>
              <a:r>
                <a:rPr lang="en-US" sz="900" err="1">
                  <a:solidFill>
                    <a:schemeClr val="bg1"/>
                  </a:solidFill>
                  <a:latin typeface="BloomSpeakOT-Regular"/>
                  <a:cs typeface="BloomSpeakOT-Regular"/>
                </a:rPr>
                <a:t>Eglwys</a:t>
              </a:r>
              <a:r>
                <a:rPr lang="en-US" sz="900">
                  <a:solidFill>
                    <a:schemeClr val="bg1"/>
                  </a:solidFill>
                  <a:latin typeface="BloomSpeakOT-Regular"/>
                  <a:cs typeface="BloomSpeakOT-Regular"/>
                </a:rPr>
                <a:t> </a:t>
              </a:r>
              <a:r>
                <a:rPr lang="en-US" sz="900" err="1">
                  <a:solidFill>
                    <a:schemeClr val="bg1"/>
                  </a:solidFill>
                  <a:latin typeface="BloomSpeakOT-Regular"/>
                  <a:cs typeface="BloomSpeakOT-Regular"/>
                </a:rPr>
                <a:t>Gadeiriol</a:t>
              </a:r>
              <a:r>
                <a:rPr lang="en-US" sz="900">
                  <a:solidFill>
                    <a:schemeClr val="bg1"/>
                  </a:solidFill>
                  <a:latin typeface="BloomSpeakOT-Regular"/>
                  <a:cs typeface="BloomSpeakOT-Regular"/>
                </a:rPr>
                <a:t>, </a:t>
              </a:r>
              <a:r>
                <a:rPr lang="en-US" sz="900" err="1">
                  <a:solidFill>
                    <a:schemeClr val="bg1"/>
                  </a:solidFill>
                  <a:latin typeface="BloomSpeakOT-Regular"/>
                  <a:cs typeface="BloomSpeakOT-Regular"/>
                </a:rPr>
                <a:t>Caerdydd</a:t>
              </a:r>
              <a:r>
                <a:rPr lang="en-US" sz="900">
                  <a:solidFill>
                    <a:schemeClr val="bg1"/>
                  </a:solidFill>
                  <a:latin typeface="BloomSpeakOT-Regular"/>
                  <a:cs typeface="BloomSpeakOT-Regular"/>
                </a:rPr>
                <a:t>, CF11 9HB  |  33-35 Cathedral Rd, Cardiff, CF11 9HB</a:t>
              </a:r>
            </a:p>
            <a:p>
              <a:pPr>
                <a:lnSpc>
                  <a:spcPts val="1100"/>
                </a:lnSpc>
              </a:pPr>
              <a:r>
                <a:rPr lang="en-US" sz="900">
                  <a:solidFill>
                    <a:schemeClr val="bg1"/>
                  </a:solidFill>
                  <a:latin typeface="BloomSpeakOT-Regular"/>
                  <a:cs typeface="BloomSpeakOT-Regular"/>
                </a:rPr>
                <a:t>     029 2025 6767        </a:t>
              </a:r>
              <a:r>
                <a:rPr lang="en-US" sz="900" err="1">
                  <a:solidFill>
                    <a:schemeClr val="bg1"/>
                  </a:solidFill>
                  <a:latin typeface="BloomSpeakOT-Regular"/>
                  <a:cs typeface="BloomSpeakOT-Regular"/>
                </a:rPr>
                <a:t>cadwchgymrundaclus.org</a:t>
              </a:r>
              <a:r>
                <a:rPr lang="en-US" sz="900">
                  <a:solidFill>
                    <a:schemeClr val="bg1"/>
                  </a:solidFill>
                  <a:latin typeface="BloomSpeakOT-Regular"/>
                  <a:cs typeface="BloomSpeakOT-Regular"/>
                </a:rPr>
                <a:t>  |  </a:t>
              </a:r>
              <a:r>
                <a:rPr lang="en-US" sz="900" err="1">
                  <a:solidFill>
                    <a:schemeClr val="bg1"/>
                  </a:solidFill>
                  <a:latin typeface="BloomSpeakOT-Regular"/>
                  <a:cs typeface="BloomSpeakOT-Regular"/>
                </a:rPr>
                <a:t>keepwalestidy.org</a:t>
              </a:r>
              <a:r>
                <a:rPr lang="en-US" sz="900">
                  <a:solidFill>
                    <a:schemeClr val="bg1"/>
                  </a:solidFill>
                  <a:latin typeface="BloomSpeakOT-Regular"/>
                  <a:cs typeface="BloomSpeakOT-Regular"/>
                </a:rPr>
                <a:t>       </a:t>
              </a:r>
              <a:r>
                <a:rPr lang="en-US" sz="900" err="1">
                  <a:solidFill>
                    <a:schemeClr val="bg1"/>
                  </a:solidFill>
                  <a:latin typeface="BloomSpeakOT-Regular"/>
                  <a:cs typeface="BloomSpeakOT-Regular"/>
                </a:rPr>
                <a:t>comms@keepwalestidy.org</a:t>
              </a:r>
              <a:endParaRPr lang="en-US" sz="900">
                <a:solidFill>
                  <a:schemeClr val="bg1"/>
                </a:solidFill>
                <a:latin typeface="BloomSpeakOT-Regular"/>
                <a:cs typeface="BloomSpeakOT-Regular"/>
              </a:endParaRPr>
            </a:p>
          </p:txBody>
        </p:sp>
        <p:pic>
          <p:nvPicPr>
            <p:cNvPr id="14" name="Picture 13" descr="weblogo.gif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0884" y="6277114"/>
              <a:ext cx="92710" cy="92710"/>
            </a:xfrm>
            <a:prstGeom prst="rect">
              <a:avLst/>
            </a:prstGeom>
          </p:spPr>
        </p:pic>
        <p:pic>
          <p:nvPicPr>
            <p:cNvPr id="15" name="Picture 14" descr="telephoneNumber.gif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400" y="6264414"/>
              <a:ext cx="99060" cy="90189"/>
            </a:xfrm>
            <a:prstGeom prst="rect">
              <a:avLst/>
            </a:prstGeom>
          </p:spPr>
        </p:pic>
        <p:pic>
          <p:nvPicPr>
            <p:cNvPr id="16" name="Picture 15" descr="microscope-icon.gif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68675" y="6261239"/>
              <a:ext cx="82550" cy="125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512382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462a2d9-f055-4e0b-a931-2d9f1fccad37">
      <Terms xmlns="http://schemas.microsoft.com/office/infopath/2007/PartnerControls"/>
    </lcf76f155ced4ddcb4097134ff3c332f>
    <TaxCatchAll xmlns="17ab7feb-103c-43e2-999d-b4ab3178c1c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7F21B16058BA48B86AAD76BAD68A00" ma:contentTypeVersion="16" ma:contentTypeDescription="Create a new document." ma:contentTypeScope="" ma:versionID="239455224098cc4e596f469f956b9bed">
  <xsd:schema xmlns:xsd="http://www.w3.org/2001/XMLSchema" xmlns:xs="http://www.w3.org/2001/XMLSchema" xmlns:p="http://schemas.microsoft.com/office/2006/metadata/properties" xmlns:ns2="7462a2d9-f055-4e0b-a931-2d9f1fccad37" xmlns:ns3="17ab7feb-103c-43e2-999d-b4ab3178c1c5" targetNamespace="http://schemas.microsoft.com/office/2006/metadata/properties" ma:root="true" ma:fieldsID="6339cc50951b7badbb0749bd3c1456b0" ns2:_="" ns3:_="">
    <xsd:import namespace="7462a2d9-f055-4e0b-a931-2d9f1fccad37"/>
    <xsd:import namespace="17ab7feb-103c-43e2-999d-b4ab3178c1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62a2d9-f055-4e0b-a931-2d9f1fccad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8dfb753-039b-4cfc-8f14-50b6fd69c13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ab7feb-103c-43e2-999d-b4ab3178c1c5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05f9b3e-dbc7-48bb-85c8-cb5db7cffad8}" ma:internalName="TaxCatchAll" ma:showField="CatchAllData" ma:web="17ab7feb-103c-43e2-999d-b4ab3178c1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6534DF-6D20-45A9-A173-F670BEE3BA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D3B564-A465-421F-904C-29B92B15D50D}">
  <ds:schemaRefs>
    <ds:schemaRef ds:uri="17ab7feb-103c-43e2-999d-b4ab3178c1c5"/>
    <ds:schemaRef ds:uri="7462a2d9-f055-4e0b-a931-2d9f1fccad3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DA3BB0E-3E7C-4714-85AD-0FD9262A82AE}">
  <ds:schemaRefs>
    <ds:schemaRef ds:uri="17ab7feb-103c-43e2-999d-b4ab3178c1c5"/>
    <ds:schemaRef ds:uri="7462a2d9-f055-4e0b-a931-2d9f1fccad3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16</TotalTime>
  <Words>353</Words>
  <Application>Microsoft Office PowerPoint</Application>
  <PresentationFormat>Widescreen</PresentationFormat>
  <Paragraphs>31</Paragraphs>
  <Slides>7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Bloom Speak OT</vt:lpstr>
      <vt:lpstr>BloomSpeakOT-Bold</vt:lpstr>
      <vt:lpstr>BloomSpeakOT-Heavy</vt:lpstr>
      <vt:lpstr>BloomSpeakOT-Regular</vt:lpstr>
      <vt:lpstr>Calibri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Golley Slater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Bedford</dc:creator>
  <cp:lastModifiedBy>Alex Prescot</cp:lastModifiedBy>
  <cp:revision>2</cp:revision>
  <dcterms:created xsi:type="dcterms:W3CDTF">2016-10-07T08:13:20Z</dcterms:created>
  <dcterms:modified xsi:type="dcterms:W3CDTF">2023-01-13T13:36:55Z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0x010100AF7F21B16058BA48B86AAD76BAD68A00</vt:lpwstr>
  </property>
  <property fmtid="{D5CDD505-2E9C-101B-9397-08002B2CF9AE}" pid="3" name="MediaServiceImageTags">
    <vt:lpwstr/>
  </property>
</Properties>
</file>